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659" r:id="rId2"/>
    <p:sldId id="633" r:id="rId3"/>
    <p:sldId id="657" r:id="rId4"/>
    <p:sldId id="629" r:id="rId5"/>
    <p:sldId id="655" r:id="rId6"/>
    <p:sldId id="658" r:id="rId7"/>
    <p:sldId id="652" r:id="rId8"/>
    <p:sldId id="649" r:id="rId9"/>
    <p:sldId id="660" r:id="rId10"/>
    <p:sldId id="661" r:id="rId11"/>
    <p:sldId id="663" r:id="rId12"/>
    <p:sldId id="662" r:id="rId13"/>
    <p:sldId id="648" r:id="rId14"/>
    <p:sldId id="651" r:id="rId15"/>
    <p:sldId id="637" r:id="rId16"/>
    <p:sldId id="638" r:id="rId17"/>
    <p:sldId id="640" r:id="rId18"/>
    <p:sldId id="639" r:id="rId19"/>
  </p:sldIdLst>
  <p:sldSz cx="9144000" cy="6858000" type="screen4x3"/>
  <p:notesSz cx="9926638" cy="6797675"/>
  <p:defaultTextStyle>
    <a:defPPr>
      <a:defRPr lang="ko-KR"/>
    </a:defPPr>
    <a:lvl1pPr algn="ctr" rtl="0" fontAlgn="base" latinLnBrk="1">
      <a:spcBef>
        <a:spcPct val="0"/>
      </a:spcBef>
      <a:spcAft>
        <a:spcPct val="0"/>
      </a:spcAft>
      <a:defRPr kumimoji="1" sz="1200" b="1" kern="1200">
        <a:solidFill>
          <a:schemeClr val="tx2"/>
        </a:solidFill>
        <a:latin typeface="Tahoma" pitchFamily="34" charset="0"/>
        <a:ea typeface="HY견고딕" pitchFamily="18" charset="-127"/>
        <a:cs typeface="+mn-cs"/>
      </a:defRPr>
    </a:lvl1pPr>
    <a:lvl2pPr marL="457200" algn="ctr" rtl="0" fontAlgn="base" latinLnBrk="1">
      <a:spcBef>
        <a:spcPct val="0"/>
      </a:spcBef>
      <a:spcAft>
        <a:spcPct val="0"/>
      </a:spcAft>
      <a:defRPr kumimoji="1" sz="1200" b="1" kern="1200">
        <a:solidFill>
          <a:schemeClr val="tx2"/>
        </a:solidFill>
        <a:latin typeface="Tahoma" pitchFamily="34" charset="0"/>
        <a:ea typeface="HY견고딕" pitchFamily="18" charset="-127"/>
        <a:cs typeface="+mn-cs"/>
      </a:defRPr>
    </a:lvl2pPr>
    <a:lvl3pPr marL="914400" algn="ctr" rtl="0" fontAlgn="base" latinLnBrk="1">
      <a:spcBef>
        <a:spcPct val="0"/>
      </a:spcBef>
      <a:spcAft>
        <a:spcPct val="0"/>
      </a:spcAft>
      <a:defRPr kumimoji="1" sz="1200" b="1" kern="1200">
        <a:solidFill>
          <a:schemeClr val="tx2"/>
        </a:solidFill>
        <a:latin typeface="Tahoma" pitchFamily="34" charset="0"/>
        <a:ea typeface="HY견고딕" pitchFamily="18" charset="-127"/>
        <a:cs typeface="+mn-cs"/>
      </a:defRPr>
    </a:lvl3pPr>
    <a:lvl4pPr marL="1371600" algn="ctr" rtl="0" fontAlgn="base" latinLnBrk="1">
      <a:spcBef>
        <a:spcPct val="0"/>
      </a:spcBef>
      <a:spcAft>
        <a:spcPct val="0"/>
      </a:spcAft>
      <a:defRPr kumimoji="1" sz="1200" b="1" kern="1200">
        <a:solidFill>
          <a:schemeClr val="tx2"/>
        </a:solidFill>
        <a:latin typeface="Tahoma" pitchFamily="34" charset="0"/>
        <a:ea typeface="HY견고딕" pitchFamily="18" charset="-127"/>
        <a:cs typeface="+mn-cs"/>
      </a:defRPr>
    </a:lvl4pPr>
    <a:lvl5pPr marL="1828800" algn="ctr" rtl="0" fontAlgn="base" latinLnBrk="1">
      <a:spcBef>
        <a:spcPct val="0"/>
      </a:spcBef>
      <a:spcAft>
        <a:spcPct val="0"/>
      </a:spcAft>
      <a:defRPr kumimoji="1" sz="1200" b="1" kern="1200">
        <a:solidFill>
          <a:schemeClr val="tx2"/>
        </a:solidFill>
        <a:latin typeface="Tahoma" pitchFamily="34" charset="0"/>
        <a:ea typeface="HY견고딕" pitchFamily="18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2"/>
        </a:solidFill>
        <a:latin typeface="Tahoma" pitchFamily="34" charset="0"/>
        <a:ea typeface="HY견고딕" pitchFamily="18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2"/>
        </a:solidFill>
        <a:latin typeface="Tahoma" pitchFamily="34" charset="0"/>
        <a:ea typeface="HY견고딕" pitchFamily="18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2"/>
        </a:solidFill>
        <a:latin typeface="Tahoma" pitchFamily="34" charset="0"/>
        <a:ea typeface="HY견고딕" pitchFamily="18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2"/>
        </a:solidFill>
        <a:latin typeface="Tahoma" pitchFamily="34" charset="0"/>
        <a:ea typeface="HY견고딕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FFCC"/>
    <a:srgbClr val="66CCFF"/>
    <a:srgbClr val="EAEAEA"/>
    <a:srgbClr val="97B2ED"/>
    <a:srgbClr val="FFB871"/>
    <a:srgbClr val="6699FF"/>
    <a:srgbClr val="FF0066"/>
    <a:srgbClr val="00D29B"/>
    <a:srgbClr val="FFFFFF"/>
    <a:srgbClr val="00CC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63" autoAdjust="0"/>
    <p:restoredTop sz="98242" autoAdjust="0"/>
  </p:normalViewPr>
  <p:slideViewPr>
    <p:cSldViewPr>
      <p:cViewPr varScale="1">
        <p:scale>
          <a:sx n="72" d="100"/>
          <a:sy n="72" d="100"/>
        </p:scale>
        <p:origin x="-1188" y="-102"/>
      </p:cViewPr>
      <p:guideLst>
        <p:guide orient="horz" pos="3929"/>
        <p:guide orient="horz" pos="1026"/>
        <p:guide pos="612"/>
        <p:guide pos="51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8" y="-84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5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1697" y="5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38AACDC-19EE-46F9-9E01-6BAAF26DA3CE}" type="datetimeFigureOut">
              <a:rPr lang="ko-KR" altLang="en-US"/>
              <a:pPr>
                <a:defRPr/>
              </a:pPr>
              <a:t>2019-05-24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456325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1697" y="6456325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7A24409-1F83-44C8-994B-518EA8396DF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629160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5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b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1697" y="5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202" y="3228710"/>
            <a:ext cx="7942238" cy="305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25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b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697" y="6456325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b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118DC7C0-3A11-4F4F-8F01-5A481DBD2A5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4539814" y="6396533"/>
            <a:ext cx="87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800" b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예스폼</a:t>
            </a:r>
            <a:endParaRPr lang="ko-KR" altLang="en-US" b="0">
              <a:ea typeface="굴림체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78149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/>
    <p:sndAc>
      <p:stSnd>
        <p:snd r:embed="rId1" name="cashreg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>
    <p:wipe/>
    <p:sndAc>
      <p:stSnd>
        <p:snd r:embed="rId1" name="cashreg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>
    <p:wipe/>
    <p:sndAc>
      <p:stSnd>
        <p:snd r:embed="rId1" name="cashreg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>
    <p:wipe/>
    <p:sndAc>
      <p:stSnd>
        <p:snd r:embed="rId1" name="cashreg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7C1F4-4D6E-43DB-BB7B-7CB173625E1A}" type="datetimeFigureOut">
              <a:rPr lang="ko-KR" altLang="en-US"/>
              <a:pPr>
                <a:defRPr/>
              </a:pPr>
              <a:t>2019-05-24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B2DD9-D025-4334-B8DE-4904A78E368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>
    <p:wipe/>
    <p:sndAc>
      <p:stSnd>
        <p:snd r:embed="rId1" name="cashreg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70210C-25FE-4D4D-828B-676460C44D9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>
    <p:wipe/>
    <p:sndAc>
      <p:stSnd>
        <p:snd r:embed="rId1" name="cashreg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>
    <p:wipe/>
    <p:sndAc>
      <p:stSnd>
        <p:snd r:embed="rId1" name="cashreg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>
    <p:wipe/>
    <p:sndAc>
      <p:stSnd>
        <p:snd r:embed="rId1" name="cashreg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>
    <p:wipe/>
    <p:sndAc>
      <p:stSnd>
        <p:snd r:embed="rId1" name="cashreg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  <p:transition>
    <p:wipe/>
    <p:sndAc>
      <p:stSnd>
        <p:snd r:embed="rId1" name="cashreg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/>
    <p:sndAc>
      <p:stSnd>
        <p:snd r:embed="rId1" name="cashreg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>
    <p:wipe/>
    <p:sndAc>
      <p:stSnd>
        <p:snd r:embed="rId1" name="cashreg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>
    <p:wipe/>
    <p:sndAc>
      <p:stSnd>
        <p:snd r:embed="rId1" name="cashreg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714" r:id="rId1"/>
    <p:sldLayoutId id="2147484715" r:id="rId2"/>
    <p:sldLayoutId id="2147484716" r:id="rId3"/>
    <p:sldLayoutId id="2147484717" r:id="rId4"/>
    <p:sldLayoutId id="2147484718" r:id="rId5"/>
    <p:sldLayoutId id="2147484719" r:id="rId6"/>
    <p:sldLayoutId id="2147484720" r:id="rId7"/>
    <p:sldLayoutId id="2147484721" r:id="rId8"/>
    <p:sldLayoutId id="2147484722" r:id="rId9"/>
    <p:sldLayoutId id="2147484723" r:id="rId10"/>
    <p:sldLayoutId id="2147484724" r:id="rId11"/>
    <p:sldLayoutId id="2147484725" r:id="rId12"/>
    <p:sldLayoutId id="2147484726" r:id="rId13"/>
    <p:sldLayoutId id="2147484727" r:id="rId14"/>
  </p:sldLayoutIdLst>
  <p:transition>
    <p:wipe/>
    <p:sndAc>
      <p:stSnd>
        <p:snd r:embed="rId16" name="cashreg.wav"/>
      </p:stSnd>
    </p:sndAc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굴림체" pitchFamily="49" charset="-127"/>
          <a:ea typeface="굴림체" pitchFamily="49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굴림체" pitchFamily="49" charset="-127"/>
          <a:ea typeface="굴림체" pitchFamily="49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굴림체" pitchFamily="49" charset="-127"/>
          <a:ea typeface="굴림체" pitchFamily="49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굴림체" pitchFamily="49" charset="-127"/>
          <a:ea typeface="굴림체" pitchFamily="49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굴림체" pitchFamily="49" charset="-127"/>
          <a:ea typeface="굴림체" pitchFamily="49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굴림체" pitchFamily="49" charset="-127"/>
          <a:ea typeface="굴림체" pitchFamily="49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굴림체" pitchFamily="49" charset="-127"/>
          <a:ea typeface="굴림체" pitchFamily="49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굴림체" pitchFamily="49" charset="-127"/>
          <a:ea typeface="굴림체" pitchFamily="49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굴림" pitchFamily="50" charset="-127"/>
          <a:ea typeface="굴림" pitchFamily="50" charset="-127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굴림" pitchFamily="50" charset="-127"/>
          <a:ea typeface="굴림" pitchFamily="50" charset="-127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png"/><Relationship Id="rId5" Type="http://schemas.openxmlformats.org/officeDocument/2006/relationships/image" Target="../media/image6.emf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4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_x18987275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66CCFF">
              <a:alpha val="95686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685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ko-KR" altLang="ko-KR" sz="1800" b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5713" name="Rectangle 1"/>
          <p:cNvSpPr>
            <a:spLocks noChangeArrowheads="1"/>
          </p:cNvSpPr>
          <p:nvPr/>
        </p:nvSpPr>
        <p:spPr bwMode="auto">
          <a:xfrm>
            <a:off x="251520" y="1779781"/>
            <a:ext cx="889248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2700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sz="1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굴림" pitchFamily="50" charset="-127"/>
                <a:ea typeface="함초롬바탕" pitchFamily="18" charset="-127"/>
                <a:cs typeface="굴림" pitchFamily="50" charset="-127"/>
              </a:rPr>
              <a:t>배</a:t>
            </a:r>
            <a:r>
              <a:rPr kumimoji="1" lang="ko-KR" altLang="en-US" sz="7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함초롬바탕" pitchFamily="18" charset="-127"/>
                <a:ea typeface="함초롬바탕" pitchFamily="18" charset="-127"/>
                <a:cs typeface="함초롬바탕" pitchFamily="18" charset="-127"/>
              </a:rPr>
              <a:t> </a:t>
            </a:r>
            <a:r>
              <a:rPr kumimoji="1" lang="ko-KR" altLang="en-US" sz="11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굴림" pitchFamily="50" charset="-127"/>
                <a:ea typeface="함초롬바탕" pitchFamily="18" charset="-127"/>
                <a:cs typeface="굴림" pitchFamily="50" charset="-127"/>
              </a:rPr>
              <a:t>발</a:t>
            </a:r>
            <a:r>
              <a:rPr kumimoji="1" lang="ko-KR" altLang="en-US" sz="7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함초롬바탕" pitchFamily="18" charset="-127"/>
                <a:ea typeface="함초롬바탕" pitchFamily="18" charset="-127"/>
                <a:cs typeface="함초롬바탕" pitchFamily="18" charset="-127"/>
              </a:rPr>
              <a:t> </a:t>
            </a:r>
            <a:r>
              <a:rPr kumimoji="1" lang="ko-KR" altLang="en-US" sz="1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굴림" pitchFamily="50" charset="-127"/>
                <a:ea typeface="함초롬바탕" pitchFamily="18" charset="-127"/>
                <a:cs typeface="굴림" pitchFamily="50" charset="-127"/>
              </a:rPr>
              <a:t>시</a:t>
            </a:r>
            <a:r>
              <a:rPr kumimoji="1" lang="ko-KR" altLang="en-US" sz="7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함초롬바탕" pitchFamily="18" charset="-127"/>
                <a:ea typeface="함초롬바탕" pitchFamily="18" charset="-127"/>
                <a:cs typeface="함초롬바탕" pitchFamily="18" charset="-127"/>
              </a:rPr>
              <a:t> </a:t>
            </a:r>
            <a:r>
              <a:rPr kumimoji="1" lang="ko-KR" altLang="en-US" sz="7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함초롬바탕" pitchFamily="18" charset="-127"/>
                <a:cs typeface="굴림" pitchFamily="50" charset="-127"/>
              </a:rPr>
              <a:t>솔루션</a:t>
            </a:r>
            <a:endParaRPr kumimoji="1" lang="ko-KR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 </a:t>
            </a:r>
            <a:r>
              <a:rPr kumimoji="1" lang="ko-KR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ko-KR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 </a:t>
            </a:r>
            <a:r>
              <a:rPr kumimoji="1" lang="ko-KR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ko-KR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 </a:t>
            </a:r>
            <a:r>
              <a:rPr kumimoji="1" lang="ko-KR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ko-KR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 </a:t>
            </a:r>
            <a:r>
              <a:rPr kumimoji="1" lang="ko-KR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ko-KR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 </a:t>
            </a:r>
            <a:r>
              <a:rPr kumimoji="1" lang="ko-KR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ko-KR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5714" name="_x189264056"/>
          <p:cNvSpPr>
            <a:spLocks noChangeArrowheads="1"/>
          </p:cNvSpPr>
          <p:nvPr/>
        </p:nvSpPr>
        <p:spPr bwMode="auto">
          <a:xfrm>
            <a:off x="683568" y="3651989"/>
            <a:ext cx="1152128" cy="360040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함초롬바탕" pitchFamily="18" charset="-127"/>
                <a:cs typeface="굴림" pitchFamily="50" charset="-127"/>
              </a:rPr>
              <a:t>배</a:t>
            </a:r>
            <a:r>
              <a:rPr kumimoji="1" lang="ko-KR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함초롬바탕" pitchFamily="18" charset="-127"/>
                <a:cs typeface="굴림" pitchFamily="50" charset="-127"/>
              </a:rPr>
              <a:t>터리</a:t>
            </a:r>
            <a:endParaRPr kumimoji="1" 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5717" name="_x189872432"/>
          <p:cNvSpPr>
            <a:spLocks noChangeArrowheads="1"/>
          </p:cNvSpPr>
          <p:nvPr/>
        </p:nvSpPr>
        <p:spPr bwMode="auto">
          <a:xfrm>
            <a:off x="3707904" y="3651989"/>
            <a:ext cx="1440160" cy="288032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함초롬바탕" pitchFamily="18" charset="-127"/>
                <a:cs typeface="굴림" pitchFamily="50" charset="-127"/>
              </a:rPr>
              <a:t>시</a:t>
            </a:r>
            <a:r>
              <a:rPr kumimoji="1" lang="ko-KR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함초롬바탕" pitchFamily="18" charset="-127"/>
                <a:cs typeface="굴림" pitchFamily="50" charset="-127"/>
              </a:rPr>
              <a:t>동모터</a:t>
            </a:r>
            <a:endParaRPr kumimoji="1" 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5720" name="_x189872752"/>
          <p:cNvSpPr>
            <a:spLocks noChangeArrowheads="1"/>
          </p:cNvSpPr>
          <p:nvPr/>
        </p:nvSpPr>
        <p:spPr bwMode="auto">
          <a:xfrm>
            <a:off x="2339752" y="3651989"/>
            <a:ext cx="1080120" cy="360040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함초롬바탕" pitchFamily="18" charset="-127"/>
                <a:cs typeface="굴림" pitchFamily="50" charset="-127"/>
              </a:rPr>
              <a:t>발</a:t>
            </a:r>
            <a:r>
              <a:rPr kumimoji="1" lang="ko-KR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함초롬바탕" pitchFamily="18" charset="-127"/>
                <a:cs typeface="굴림" pitchFamily="50" charset="-127"/>
              </a:rPr>
              <a:t>전기</a:t>
            </a:r>
            <a:endParaRPr kumimoji="1" 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8" name="_x189744320" descr="EMB00001744495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6309320"/>
            <a:ext cx="2674299" cy="52165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685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ko-KR" altLang="ko-KR" sz="1800" b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25953" name="_x189744320" descr="EMB00001744495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6165304"/>
            <a:ext cx="3744416" cy="639763"/>
          </a:xfrm>
          <a:prstGeom prst="rect">
            <a:avLst/>
          </a:prstGeom>
          <a:noFill/>
        </p:spPr>
      </p:pic>
      <p:sp>
        <p:nvSpPr>
          <p:cNvPr id="8" name="직사각형 7"/>
          <p:cNvSpPr/>
          <p:nvPr/>
        </p:nvSpPr>
        <p:spPr>
          <a:xfrm>
            <a:off x="179512" y="1412776"/>
            <a:ext cx="87484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ko-KR" sz="2400" dirty="0" smtClean="0">
                <a:solidFill>
                  <a:srgbClr val="FF0000"/>
                </a:solidFill>
              </a:rPr>
              <a:t> </a:t>
            </a:r>
            <a:endParaRPr lang="ko-KR" altLang="en-US" sz="1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lum bright="11000" contrast="24000"/>
          </a:blip>
          <a:srcRect/>
          <a:stretch>
            <a:fillRect/>
          </a:stretch>
        </p:blipFill>
        <p:spPr bwMode="auto">
          <a:xfrm>
            <a:off x="0" y="908720"/>
            <a:ext cx="914400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_x189872752"/>
          <p:cNvSpPr>
            <a:spLocks noChangeArrowheads="1"/>
          </p:cNvSpPr>
          <p:nvPr/>
        </p:nvSpPr>
        <p:spPr bwMode="auto">
          <a:xfrm>
            <a:off x="5436096" y="4869160"/>
            <a:ext cx="3635896" cy="1800200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2800" dirty="0" smtClean="0">
                <a:solidFill>
                  <a:srgbClr val="FF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오토</a:t>
            </a:r>
            <a:r>
              <a:rPr lang="ko-KR" altLang="en-US" sz="2800" dirty="0" smtClean="0">
                <a:solidFill>
                  <a:srgbClr val="00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와 </a:t>
            </a:r>
            <a:r>
              <a:rPr lang="ko-KR" altLang="en-US" sz="2800" dirty="0" err="1" smtClean="0">
                <a:solidFill>
                  <a:srgbClr val="FF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스틱</a:t>
            </a:r>
            <a:r>
              <a:rPr lang="ko-KR" altLang="en-US" sz="2800" dirty="0" smtClean="0">
                <a:solidFill>
                  <a:srgbClr val="00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 확인</a:t>
            </a:r>
            <a:endParaRPr lang="en-US" altLang="ko-KR" sz="2800" dirty="0" smtClean="0">
              <a:solidFill>
                <a:srgbClr val="000000"/>
              </a:solidFill>
              <a:latin typeface="Verdana" pitchFamily="34" charset="0"/>
              <a:ea typeface="굴림" pitchFamily="50" charset="-127"/>
              <a:cs typeface="Verdana" pitchFamily="34" charset="0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8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굴림" pitchFamily="50" charset="-127"/>
                <a:cs typeface="Verdana" pitchFamily="34" charset="0"/>
              </a:rPr>
              <a:t>인터</a:t>
            </a:r>
            <a:r>
              <a:rPr kumimoji="1" lang="ko-KR" altLang="en-US" sz="28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굴림" pitchFamily="50" charset="-127"/>
                <a:cs typeface="Verdana" pitchFamily="34" charset="0"/>
              </a:rPr>
              <a:t>와</a:t>
            </a:r>
            <a:r>
              <a:rPr kumimoji="1" lang="ko-KR" altLang="en-US" sz="2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굴림" pitchFamily="50" charset="-127"/>
                <a:cs typeface="Verdana" pitchFamily="34" charset="0"/>
              </a:rPr>
              <a:t> </a:t>
            </a:r>
            <a:r>
              <a:rPr kumimoji="1" lang="ko-KR" altLang="en-US" sz="28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굴림" pitchFamily="50" charset="-127"/>
                <a:cs typeface="Verdana" pitchFamily="34" charset="0"/>
              </a:rPr>
              <a:t>일반</a:t>
            </a:r>
            <a:r>
              <a:rPr kumimoji="1" lang="ko-KR" altLang="en-US" sz="2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굴림" pitchFamily="50" charset="-127"/>
                <a:cs typeface="Verdana" pitchFamily="34" charset="0"/>
              </a:rPr>
              <a:t> 확인</a:t>
            </a:r>
            <a:endParaRPr kumimoji="1" lang="en-US" altLang="ko-KR" sz="280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굴림" pitchFamily="50" charset="-127"/>
              <a:cs typeface="Verdana" pitchFamily="34" charset="0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2800" dirty="0" err="1" smtClean="0">
                <a:solidFill>
                  <a:srgbClr val="00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인터오토는</a:t>
            </a:r>
            <a:r>
              <a:rPr lang="ko-KR" altLang="en-US" sz="2800" dirty="0" smtClean="0">
                <a:solidFill>
                  <a:srgbClr val="00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  일반</a:t>
            </a:r>
            <a:endParaRPr kumimoji="1" lang="ko-KR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9" name="AutoShape 227"/>
          <p:cNvSpPr>
            <a:spLocks noChangeArrowheads="1"/>
          </p:cNvSpPr>
          <p:nvPr/>
        </p:nvSpPr>
        <p:spPr bwMode="auto">
          <a:xfrm>
            <a:off x="251520" y="3284984"/>
            <a:ext cx="1656184" cy="1368152"/>
          </a:xfrm>
          <a:prstGeom prst="flowChartConnector">
            <a:avLst/>
          </a:prstGeom>
          <a:noFill/>
          <a:ln w="63500" cmpd="sng" algn="ctr">
            <a:solidFill>
              <a:srgbClr val="FF0000"/>
            </a:solidFill>
            <a:round/>
            <a:headEnd/>
            <a:tailEnd/>
          </a:ln>
        </p:spPr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0" y="-27384"/>
            <a:ext cx="9144000" cy="1200329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27000" algn="just"/>
            <a:r>
              <a:rPr lang="ko-KR" altLang="en-US" sz="7200" dirty="0" err="1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따라돈다</a:t>
            </a:r>
            <a:r>
              <a:rPr lang="ko-KR" altLang="en-US" sz="72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 </a:t>
            </a:r>
            <a:r>
              <a:rPr lang="en-US" altLang="ko-KR" sz="72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/ </a:t>
            </a:r>
            <a:r>
              <a:rPr lang="ko-KR" altLang="en-US" sz="7200" dirty="0" err="1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싱싱</a:t>
            </a:r>
            <a:endParaRPr lang="ko-KR" altLang="en-US" sz="900" b="0" dirty="0" smtClean="0">
              <a:solidFill>
                <a:schemeClr val="tx1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</p:cSld>
  <p:clrMapOvr>
    <a:masterClrMapping/>
  </p:clrMapOvr>
  <p:transition>
    <p:wip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685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ko-KR" altLang="ko-KR" sz="1800" b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9512" y="1412776"/>
            <a:ext cx="87484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ko-KR" sz="2400" dirty="0" smtClean="0">
                <a:solidFill>
                  <a:srgbClr val="FF0000"/>
                </a:solidFill>
              </a:rPr>
              <a:t> </a:t>
            </a:r>
            <a:endParaRPr lang="ko-KR" altLang="en-US" sz="1800" dirty="0" smtClean="0"/>
          </a:p>
        </p:txBody>
      </p:sp>
      <p:sp>
        <p:nvSpPr>
          <p:cNvPr id="13" name="_x189872752"/>
          <p:cNvSpPr>
            <a:spLocks noChangeArrowheads="1"/>
          </p:cNvSpPr>
          <p:nvPr/>
        </p:nvSpPr>
        <p:spPr bwMode="auto">
          <a:xfrm>
            <a:off x="4572000" y="6292220"/>
            <a:ext cx="4000496" cy="5040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4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1588-5112</a:t>
            </a:r>
            <a:r>
              <a:rPr lang="en-US" altLang="ko-KR" sz="40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(2)</a:t>
            </a:r>
            <a:endParaRPr kumimoji="1" lang="ko-K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24744"/>
            <a:ext cx="3743325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1844824"/>
            <a:ext cx="5436096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5309828" y="-477180"/>
            <a:ext cx="2232248" cy="5436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224"/>
          <p:cNvSpPr>
            <a:spLocks noChangeShapeType="1"/>
          </p:cNvSpPr>
          <p:nvPr/>
        </p:nvSpPr>
        <p:spPr bwMode="auto">
          <a:xfrm>
            <a:off x="5004048" y="3068960"/>
            <a:ext cx="2016224" cy="1008112"/>
          </a:xfrm>
          <a:prstGeom prst="line">
            <a:avLst/>
          </a:prstGeom>
          <a:noFill/>
          <a:ln w="88900">
            <a:solidFill>
              <a:srgbClr val="FF0000"/>
            </a:solidFill>
            <a:round/>
            <a:headEnd/>
            <a:tailEnd type="triangle" w="med" len="med"/>
          </a:ln>
        </p:spPr>
      </p:sp>
      <p:sp>
        <p:nvSpPr>
          <p:cNvPr id="15" name="AutoShape 227"/>
          <p:cNvSpPr>
            <a:spLocks noChangeArrowheads="1"/>
          </p:cNvSpPr>
          <p:nvPr/>
        </p:nvSpPr>
        <p:spPr bwMode="auto">
          <a:xfrm>
            <a:off x="6588224" y="3717032"/>
            <a:ext cx="712572" cy="757137"/>
          </a:xfrm>
          <a:prstGeom prst="flowChartConnector">
            <a:avLst/>
          </a:prstGeom>
          <a:noFill/>
          <a:ln w="63500" cmpd="sng" algn="ctr">
            <a:solidFill>
              <a:srgbClr val="FF0000"/>
            </a:solidFill>
            <a:round/>
            <a:headEnd/>
            <a:tailEnd/>
          </a:ln>
        </p:spPr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27000" algn="just"/>
            <a:r>
              <a:rPr lang="ko-KR" altLang="en-US" sz="7200" dirty="0" err="1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따다다</a:t>
            </a:r>
            <a:r>
              <a:rPr lang="ko-KR" altLang="en-US" sz="72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 </a:t>
            </a:r>
            <a:endParaRPr lang="ko-KR" altLang="en-US" sz="900" b="0" dirty="0" smtClean="0">
              <a:solidFill>
                <a:schemeClr val="tx1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2" name="_x189872752"/>
          <p:cNvSpPr>
            <a:spLocks noChangeArrowheads="1"/>
          </p:cNvSpPr>
          <p:nvPr/>
        </p:nvSpPr>
        <p:spPr bwMode="auto">
          <a:xfrm>
            <a:off x="3779912" y="260648"/>
            <a:ext cx="5184576" cy="648072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2800" dirty="0" smtClean="0">
                <a:solidFill>
                  <a:srgbClr val="FF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배터리 약하거나 </a:t>
            </a:r>
            <a:r>
              <a:rPr lang="en-US" altLang="ko-KR" sz="2800" dirty="0" smtClean="0">
                <a:solidFill>
                  <a:srgbClr val="FF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2</a:t>
            </a:r>
            <a:r>
              <a:rPr lang="ko-KR" altLang="en-US" sz="2800" dirty="0" err="1" smtClean="0">
                <a:solidFill>
                  <a:srgbClr val="FF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차코일</a:t>
            </a:r>
            <a:r>
              <a:rPr lang="ko-KR" altLang="en-US" sz="2800" dirty="0" smtClean="0">
                <a:solidFill>
                  <a:srgbClr val="FF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 단락</a:t>
            </a:r>
            <a:endParaRPr lang="en-US" altLang="ko-KR" sz="2800" dirty="0" smtClean="0">
              <a:solidFill>
                <a:srgbClr val="000000"/>
              </a:solidFill>
              <a:latin typeface="Verdana" pitchFamily="34" charset="0"/>
              <a:ea typeface="굴림" pitchFamily="50" charset="-127"/>
              <a:cs typeface="Verdana" pitchFamily="34" charset="0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5615608" y="5589240"/>
            <a:ext cx="3528392" cy="1200329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27000" algn="just"/>
            <a:r>
              <a:rPr lang="ko-KR" altLang="en-US" sz="7200" err="1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틱</a:t>
            </a:r>
            <a:r>
              <a:rPr lang="ko-KR" altLang="en-US" sz="72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 소리 </a:t>
            </a:r>
            <a:endParaRPr lang="ko-KR" altLang="en-US" sz="900" b="0" dirty="0" smtClean="0">
              <a:solidFill>
                <a:schemeClr val="tx1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8" name="_x189872752"/>
          <p:cNvSpPr>
            <a:spLocks noChangeArrowheads="1"/>
          </p:cNvSpPr>
          <p:nvPr/>
        </p:nvSpPr>
        <p:spPr bwMode="auto">
          <a:xfrm>
            <a:off x="5111552" y="4941168"/>
            <a:ext cx="4032448" cy="648072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2800" smtClean="0">
                <a:solidFill>
                  <a:srgbClr val="FF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단자와 </a:t>
            </a:r>
            <a:r>
              <a:rPr lang="ko-KR" altLang="en-US" sz="2800" dirty="0" err="1" smtClean="0">
                <a:solidFill>
                  <a:srgbClr val="FF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터미날</a:t>
            </a:r>
            <a:r>
              <a:rPr lang="ko-KR" altLang="en-US" sz="2800" dirty="0" smtClean="0">
                <a:solidFill>
                  <a:srgbClr val="FF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 청소요망</a:t>
            </a:r>
            <a:endParaRPr lang="en-US" altLang="ko-KR" sz="2800" dirty="0" smtClean="0">
              <a:solidFill>
                <a:srgbClr val="000000"/>
              </a:solidFill>
              <a:latin typeface="Verdana" pitchFamily="34" charset="0"/>
              <a:ea typeface="굴림" pitchFamily="50" charset="-127"/>
              <a:cs typeface="Verdana" pitchFamily="34" charset="0"/>
            </a:endParaRPr>
          </a:p>
        </p:txBody>
      </p:sp>
    </p:spTree>
  </p:cSld>
  <p:clrMapOvr>
    <a:masterClrMapping/>
  </p:clrMapOvr>
  <p:transition>
    <p:wip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685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ko-KR" altLang="ko-KR" sz="1800" b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25953" name="_x189744320" descr="EMB00001744495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6218237"/>
            <a:ext cx="3744416" cy="639763"/>
          </a:xfrm>
          <a:prstGeom prst="rect">
            <a:avLst/>
          </a:prstGeom>
          <a:noFill/>
        </p:spPr>
      </p:pic>
      <p:sp>
        <p:nvSpPr>
          <p:cNvPr id="8" name="직사각형 7"/>
          <p:cNvSpPr/>
          <p:nvPr/>
        </p:nvSpPr>
        <p:spPr>
          <a:xfrm>
            <a:off x="179512" y="1412776"/>
            <a:ext cx="87484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ko-KR" sz="2400" dirty="0" smtClean="0">
                <a:solidFill>
                  <a:srgbClr val="FF0000"/>
                </a:solidFill>
              </a:rPr>
              <a:t> </a:t>
            </a:r>
            <a:endParaRPr lang="ko-KR" altLang="en-US" sz="1800" dirty="0" smtClean="0"/>
          </a:p>
        </p:txBody>
      </p:sp>
      <p:sp>
        <p:nvSpPr>
          <p:cNvPr id="13" name="_x189872752"/>
          <p:cNvSpPr>
            <a:spLocks noChangeArrowheads="1"/>
          </p:cNvSpPr>
          <p:nvPr/>
        </p:nvSpPr>
        <p:spPr bwMode="auto">
          <a:xfrm>
            <a:off x="4572000" y="5572140"/>
            <a:ext cx="4000496" cy="5040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4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1588-5112</a:t>
            </a:r>
            <a:r>
              <a:rPr lang="en-US" altLang="ko-KR" sz="40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(2)</a:t>
            </a:r>
            <a:endParaRPr kumimoji="1" lang="ko-K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24744"/>
            <a:ext cx="9143999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227"/>
          <p:cNvSpPr>
            <a:spLocks noChangeArrowheads="1"/>
          </p:cNvSpPr>
          <p:nvPr/>
        </p:nvSpPr>
        <p:spPr bwMode="auto">
          <a:xfrm>
            <a:off x="4139952" y="3861048"/>
            <a:ext cx="712572" cy="757137"/>
          </a:xfrm>
          <a:prstGeom prst="flowChartConnector">
            <a:avLst/>
          </a:prstGeom>
          <a:noFill/>
          <a:ln w="63500" cmpd="sng" algn="ctr">
            <a:solidFill>
              <a:srgbClr val="FF0000"/>
            </a:solidFill>
            <a:round/>
            <a:headEnd/>
            <a:tailEnd/>
          </a:ln>
        </p:spPr>
      </p:sp>
      <p:sp>
        <p:nvSpPr>
          <p:cNvPr id="10" name="AutoShape 227"/>
          <p:cNvSpPr>
            <a:spLocks noChangeArrowheads="1"/>
          </p:cNvSpPr>
          <p:nvPr/>
        </p:nvSpPr>
        <p:spPr bwMode="auto">
          <a:xfrm>
            <a:off x="6732240" y="3933056"/>
            <a:ext cx="712572" cy="757137"/>
          </a:xfrm>
          <a:prstGeom prst="flowChartConnector">
            <a:avLst/>
          </a:prstGeom>
          <a:noFill/>
          <a:ln w="63500" cmpd="sng" algn="ctr">
            <a:solidFill>
              <a:srgbClr val="FF0000"/>
            </a:solidFill>
            <a:round/>
            <a:headEnd/>
            <a:tailEnd/>
          </a:ln>
        </p:spPr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27000" algn="just"/>
            <a:r>
              <a:rPr lang="ko-KR" altLang="en-US" sz="72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딸깍 딸깍</a:t>
            </a:r>
            <a:endParaRPr lang="ko-KR" altLang="en-US" sz="900" b="0" dirty="0" smtClean="0">
              <a:solidFill>
                <a:schemeClr val="tx1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2" name="_x189872752"/>
          <p:cNvSpPr>
            <a:spLocks noChangeArrowheads="1"/>
          </p:cNvSpPr>
          <p:nvPr/>
        </p:nvSpPr>
        <p:spPr bwMode="auto">
          <a:xfrm>
            <a:off x="4572000" y="332656"/>
            <a:ext cx="3420888" cy="648072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2800" dirty="0" smtClean="0">
                <a:solidFill>
                  <a:srgbClr val="FF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고정 접점 언밸런스</a:t>
            </a:r>
            <a:endParaRPr lang="en-US" altLang="ko-KR" sz="2800" dirty="0" smtClean="0">
              <a:solidFill>
                <a:srgbClr val="000000"/>
              </a:solidFill>
              <a:latin typeface="Verdana" pitchFamily="34" charset="0"/>
              <a:ea typeface="굴림" pitchFamily="50" charset="-127"/>
              <a:cs typeface="Verdana" pitchFamily="34" charset="0"/>
            </a:endParaRPr>
          </a:p>
        </p:txBody>
      </p:sp>
    </p:spTree>
  </p:cSld>
  <p:clrMapOvr>
    <a:masterClrMapping/>
  </p:clrMapOvr>
  <p:transition>
    <p:wip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Line 272"/>
          <p:cNvSpPr>
            <a:spLocks noChangeShapeType="1"/>
          </p:cNvSpPr>
          <p:nvPr/>
        </p:nvSpPr>
        <p:spPr bwMode="auto">
          <a:xfrm rot="-240000" flipH="1">
            <a:off x="4518638" y="3862912"/>
            <a:ext cx="98558" cy="1292416"/>
          </a:xfrm>
          <a:prstGeom prst="line">
            <a:avLst/>
          </a:prstGeom>
          <a:noFill/>
          <a:ln w="38100" cmpd="sng">
            <a:solidFill>
              <a:srgbClr val="00823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67" name="Line 126"/>
          <p:cNvSpPr>
            <a:spLocks noChangeShapeType="1"/>
          </p:cNvSpPr>
          <p:nvPr/>
        </p:nvSpPr>
        <p:spPr bwMode="auto">
          <a:xfrm flipH="1">
            <a:off x="107504" y="2564904"/>
            <a:ext cx="247650" cy="0"/>
          </a:xfrm>
          <a:prstGeom prst="line">
            <a:avLst/>
          </a:prstGeom>
          <a:noFill/>
          <a:ln w="38100" cmpd="sng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5474" name="Text Box 4"/>
          <p:cNvSpPr txBox="1">
            <a:spLocks noChangeArrowheads="1"/>
          </p:cNvSpPr>
          <p:nvPr/>
        </p:nvSpPr>
        <p:spPr bwMode="auto">
          <a:xfrm>
            <a:off x="-142908" y="6348413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000">
                <a:solidFill>
                  <a:srgbClr val="0099CC"/>
                </a:solidFill>
                <a:latin typeface="Times New Roman" pitchFamily="18" charset="0"/>
              </a:rPr>
              <a:t>carpos  </a:t>
            </a:r>
            <a:r>
              <a:rPr lang="ko-KR" altLang="en-US" sz="2000">
                <a:solidFill>
                  <a:srgbClr val="0099CC"/>
                </a:solidFill>
                <a:latin typeface="Times New Roman" pitchFamily="18" charset="0"/>
              </a:rPr>
              <a:t>협력업체</a:t>
            </a:r>
          </a:p>
        </p:txBody>
      </p:sp>
      <p:sp>
        <p:nvSpPr>
          <p:cNvPr id="105475" name="Text Box 5"/>
          <p:cNvSpPr txBox="1">
            <a:spLocks noChangeArrowheads="1"/>
          </p:cNvSpPr>
          <p:nvPr/>
        </p:nvSpPr>
        <p:spPr bwMode="auto">
          <a:xfrm>
            <a:off x="-32" y="2397125"/>
            <a:ext cx="5883276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ko-KR" altLang="ko-KR" sz="5000"/>
          </a:p>
        </p:txBody>
      </p:sp>
      <p:pic>
        <p:nvPicPr>
          <p:cNvPr id="105476" name="Picture 6" descr="쎄이프카158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680" y="5726104"/>
            <a:ext cx="30575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7" name="Line 8"/>
          <p:cNvSpPr>
            <a:spLocks noChangeShapeType="1"/>
          </p:cNvSpPr>
          <p:nvPr/>
        </p:nvSpPr>
        <p:spPr bwMode="auto">
          <a:xfrm>
            <a:off x="84073" y="1471613"/>
            <a:ext cx="8534400" cy="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ko-KR" altLang="en-US"/>
          </a:p>
        </p:txBody>
      </p:sp>
      <p:sp>
        <p:nvSpPr>
          <p:cNvPr id="106039" name="Text Box 37"/>
          <p:cNvSpPr txBox="1">
            <a:spLocks noChangeArrowheads="1"/>
          </p:cNvSpPr>
          <p:nvPr/>
        </p:nvSpPr>
        <p:spPr bwMode="auto">
          <a:xfrm>
            <a:off x="3636963" y="147638"/>
            <a:ext cx="6191250" cy="638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7" name="AutoShape 32"/>
          <p:cNvSpPr>
            <a:spLocks noChangeArrowheads="1"/>
          </p:cNvSpPr>
          <p:nvPr/>
        </p:nvSpPr>
        <p:spPr bwMode="auto">
          <a:xfrm>
            <a:off x="4875148" y="4473575"/>
            <a:ext cx="838200" cy="438150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27432" tIns="18288" rIns="27432" bIns="0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rtl="1">
              <a:defRPr sz="1000"/>
            </a:pPr>
            <a:r>
              <a:rPr lang="en-US" altLang="ko-KR" sz="1200" dirty="0">
                <a:solidFill>
                  <a:srgbClr val="FF0000"/>
                </a:solidFill>
                <a:latin typeface="돋움"/>
                <a:ea typeface="돋움"/>
              </a:rPr>
              <a:t>15V~16V</a:t>
            </a:r>
            <a:endParaRPr lang="en-US" altLang="ko-KR" sz="1200" dirty="0">
              <a:solidFill>
                <a:sysClr val="windowText" lastClr="000000"/>
              </a:solidFill>
              <a:latin typeface="돋움"/>
              <a:ea typeface="돋움"/>
            </a:endParaRPr>
          </a:p>
          <a:p>
            <a:pPr rtl="1">
              <a:defRPr sz="1000"/>
            </a:pPr>
            <a:r>
              <a:rPr lang="en-US" altLang="ko-KR" sz="1200" dirty="0">
                <a:solidFill>
                  <a:sysClr val="windowText" lastClr="000000"/>
                </a:solidFill>
                <a:latin typeface="돋움"/>
                <a:ea typeface="돋움"/>
              </a:rPr>
              <a:t>S</a:t>
            </a:r>
            <a:r>
              <a:rPr lang="ko-KR" altLang="en-US" sz="1200" dirty="0">
                <a:solidFill>
                  <a:sysClr val="windowText" lastClr="000000"/>
                </a:solidFill>
                <a:latin typeface="돋움"/>
                <a:ea typeface="돋움"/>
              </a:rPr>
              <a:t>배선단락</a:t>
            </a:r>
            <a:endParaRPr lang="en-US" altLang="ko-KR" sz="1200" dirty="0">
              <a:solidFill>
                <a:sysClr val="windowText" lastClr="000000"/>
              </a:solidFill>
              <a:latin typeface="돋움"/>
              <a:ea typeface="돋움"/>
            </a:endParaRPr>
          </a:p>
        </p:txBody>
      </p:sp>
      <p:sp>
        <p:nvSpPr>
          <p:cNvPr id="106044" name="AutoShape 34"/>
          <p:cNvSpPr>
            <a:spLocks noChangeArrowheads="1"/>
          </p:cNvSpPr>
          <p:nvPr/>
        </p:nvSpPr>
        <p:spPr bwMode="auto">
          <a:xfrm>
            <a:off x="5827648" y="4473575"/>
            <a:ext cx="847725" cy="438150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</p:spPr>
        <p:txBody>
          <a:bodyPr lIns="27432" tIns="18288" rIns="27432" bIns="0"/>
          <a:lstStyle/>
          <a:p>
            <a:pPr rtl="1"/>
            <a:r>
              <a:rPr lang="ko-KR" altLang="en-US" sz="1100" dirty="0" err="1">
                <a:solidFill>
                  <a:srgbClr val="C00000"/>
                </a:solidFill>
                <a:latin typeface="돋움" pitchFamily="50" charset="-127"/>
                <a:ea typeface="돋움" pitchFamily="50" charset="-127"/>
              </a:rPr>
              <a:t>가속시계속</a:t>
            </a:r>
            <a:r>
              <a:rPr lang="ko-KR" altLang="en-US" sz="1100" dirty="0">
                <a:solidFill>
                  <a:srgbClr val="C00000"/>
                </a:solidFill>
                <a:latin typeface="돋움" pitchFamily="50" charset="-127"/>
                <a:ea typeface="돋움" pitchFamily="50" charset="-127"/>
              </a:rPr>
              <a:t> </a:t>
            </a:r>
          </a:p>
          <a:p>
            <a:pPr rtl="1"/>
            <a:r>
              <a:rPr lang="ko-KR" altLang="en-US" sz="1100" dirty="0">
                <a:solidFill>
                  <a:srgbClr val="C00000"/>
                </a:solidFill>
                <a:latin typeface="돋움" pitchFamily="50" charset="-127"/>
                <a:ea typeface="돋움" pitchFamily="50" charset="-127"/>
              </a:rPr>
              <a:t>올라간다</a:t>
            </a:r>
          </a:p>
        </p:txBody>
      </p:sp>
      <p:sp>
        <p:nvSpPr>
          <p:cNvPr id="106050" name="AutoShape 15"/>
          <p:cNvSpPr>
            <a:spLocks noChangeArrowheads="1"/>
          </p:cNvSpPr>
          <p:nvPr/>
        </p:nvSpPr>
        <p:spPr bwMode="auto">
          <a:xfrm>
            <a:off x="3193986" y="1584325"/>
            <a:ext cx="1738054" cy="495300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</p:spPr>
        <p:txBody>
          <a:bodyPr lIns="27432" tIns="18288" rIns="27432" bIns="0"/>
          <a:lstStyle/>
          <a:p>
            <a:pPr rtl="1"/>
            <a:r>
              <a:rPr lang="ko-KR" altLang="en-US" sz="1400" dirty="0" err="1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피드백후</a:t>
            </a:r>
            <a:endParaRPr lang="en-US" altLang="ko-KR" sz="1400" dirty="0" smtClean="0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  <a:p>
            <a:pPr rtl="1"/>
            <a:r>
              <a:rPr lang="ko-KR" altLang="en-US" sz="1400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배터리</a:t>
            </a:r>
            <a:r>
              <a:rPr lang="en-US" altLang="ko-KR" sz="1400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=&gt; </a:t>
            </a:r>
            <a:r>
              <a:rPr lang="ko-KR" altLang="en-US" sz="1400" dirty="0" err="1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알터전압</a:t>
            </a:r>
            <a:endParaRPr lang="en-US" altLang="ko-KR" sz="1400" dirty="0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06051" name="Line 57"/>
          <p:cNvSpPr>
            <a:spLocks noChangeShapeType="1"/>
          </p:cNvSpPr>
          <p:nvPr/>
        </p:nvSpPr>
        <p:spPr bwMode="auto">
          <a:xfrm>
            <a:off x="6151498" y="2292350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052" name="Line 75"/>
          <p:cNvSpPr>
            <a:spLocks noChangeShapeType="1"/>
          </p:cNvSpPr>
          <p:nvPr/>
        </p:nvSpPr>
        <p:spPr bwMode="auto">
          <a:xfrm flipH="1">
            <a:off x="5256148" y="4159250"/>
            <a:ext cx="1057275" cy="304800"/>
          </a:xfrm>
          <a:prstGeom prst="line">
            <a:avLst/>
          </a:prstGeom>
          <a:noFill/>
          <a:ln w="38100" cmpd="sng">
            <a:solidFill>
              <a:srgbClr val="00823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053" name="Line 76"/>
          <p:cNvSpPr>
            <a:spLocks noChangeShapeType="1"/>
          </p:cNvSpPr>
          <p:nvPr/>
        </p:nvSpPr>
        <p:spPr bwMode="auto">
          <a:xfrm>
            <a:off x="7675498" y="4454525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055" name="AutoShape 2"/>
          <p:cNvSpPr>
            <a:spLocks noChangeArrowheads="1"/>
          </p:cNvSpPr>
          <p:nvPr/>
        </p:nvSpPr>
        <p:spPr bwMode="auto">
          <a:xfrm>
            <a:off x="69797" y="615950"/>
            <a:ext cx="1504950" cy="7143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lIns="27432" tIns="18288" rIns="0" bIns="0"/>
          <a:lstStyle/>
          <a:p>
            <a:pPr rtl="1"/>
            <a:r>
              <a:rPr lang="ko-KR" altLang="en-US" sz="2000" dirty="0" smtClean="0">
                <a:solidFill>
                  <a:schemeClr val="tx1"/>
                </a:solidFill>
                <a:latin typeface="돋움" pitchFamily="50" charset="-127"/>
                <a:ea typeface="문체부 제목 돋음체" pitchFamily="49" charset="-127"/>
              </a:rPr>
              <a:t>점등이 </a:t>
            </a:r>
            <a:endParaRPr lang="en-US" altLang="ko-KR" sz="2000" dirty="0" smtClean="0">
              <a:solidFill>
                <a:schemeClr val="tx1"/>
              </a:solidFill>
              <a:latin typeface="돋움" pitchFamily="50" charset="-127"/>
              <a:ea typeface="문체부 제목 돋음체" pitchFamily="49" charset="-127"/>
            </a:endParaRPr>
          </a:p>
          <a:p>
            <a:pPr rtl="1"/>
            <a:r>
              <a:rPr lang="ko-KR" altLang="en-US" sz="2000" dirty="0" smtClean="0">
                <a:solidFill>
                  <a:schemeClr val="tx1"/>
                </a:solidFill>
                <a:latin typeface="돋움" pitchFamily="50" charset="-127"/>
                <a:ea typeface="문체부 제목 돋음체" pitchFamily="49" charset="-127"/>
              </a:rPr>
              <a:t>안 될 때</a:t>
            </a:r>
            <a:endParaRPr lang="ko-KR" altLang="en-US" sz="2000" dirty="0">
              <a:solidFill>
                <a:schemeClr val="tx1"/>
              </a:solidFill>
              <a:latin typeface="돋움" pitchFamily="50" charset="-127"/>
              <a:ea typeface="문체부 제목 돋음체" pitchFamily="49" charset="-127"/>
            </a:endParaRPr>
          </a:p>
          <a:p>
            <a:pPr rtl="1"/>
            <a:endParaRPr lang="ko-KR" altLang="en-US" sz="2000" dirty="0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06056" name="AutoShape 9"/>
          <p:cNvSpPr>
            <a:spLocks noChangeArrowheads="1"/>
          </p:cNvSpPr>
          <p:nvPr/>
        </p:nvSpPr>
        <p:spPr bwMode="auto">
          <a:xfrm>
            <a:off x="1704911" y="615950"/>
            <a:ext cx="1514475" cy="7143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lIns="27432" tIns="18288" rIns="0" bIns="0"/>
          <a:lstStyle/>
          <a:p>
            <a:pPr rtl="1"/>
            <a:r>
              <a:rPr lang="ko-KR" altLang="en-US" sz="2000" dirty="0" smtClean="0">
                <a:solidFill>
                  <a:schemeClr val="tx1"/>
                </a:solidFill>
                <a:latin typeface="돋움" pitchFamily="50" charset="-127"/>
                <a:ea typeface="문체부 제목 돋음체" pitchFamily="49" charset="-127"/>
              </a:rPr>
              <a:t>소등이 </a:t>
            </a:r>
            <a:endParaRPr lang="en-US" altLang="ko-KR" sz="2000" dirty="0" smtClean="0">
              <a:solidFill>
                <a:schemeClr val="tx1"/>
              </a:solidFill>
              <a:latin typeface="돋움" pitchFamily="50" charset="-127"/>
              <a:ea typeface="문체부 제목 돋음체" pitchFamily="49" charset="-127"/>
            </a:endParaRPr>
          </a:p>
          <a:p>
            <a:pPr rtl="1"/>
            <a:r>
              <a:rPr lang="ko-KR" altLang="en-US" sz="2000" dirty="0" smtClean="0">
                <a:solidFill>
                  <a:schemeClr val="tx1"/>
                </a:solidFill>
                <a:latin typeface="돋움" pitchFamily="50" charset="-127"/>
                <a:ea typeface="문체부 제목 돋음체" pitchFamily="49" charset="-127"/>
              </a:rPr>
              <a:t>안 될 때</a:t>
            </a:r>
            <a:endParaRPr lang="ko-KR" altLang="en-US" sz="2000" dirty="0">
              <a:solidFill>
                <a:schemeClr val="tx1"/>
              </a:solidFill>
              <a:latin typeface="돋움" pitchFamily="50" charset="-127"/>
              <a:ea typeface="문체부 제목 돋음체" pitchFamily="49" charset="-127"/>
            </a:endParaRPr>
          </a:p>
        </p:txBody>
      </p:sp>
      <p:sp>
        <p:nvSpPr>
          <p:cNvPr id="106057" name="AutoShape 14"/>
          <p:cNvSpPr>
            <a:spLocks noChangeArrowheads="1"/>
          </p:cNvSpPr>
          <p:nvPr/>
        </p:nvSpPr>
        <p:spPr bwMode="auto">
          <a:xfrm>
            <a:off x="93619" y="1663700"/>
            <a:ext cx="2838450" cy="504825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</p:spPr>
        <p:txBody>
          <a:bodyPr lIns="27432" tIns="18288" rIns="27432" bIns="0"/>
          <a:lstStyle/>
          <a:p>
            <a:pPr rtl="1"/>
            <a:r>
              <a:rPr lang="ko-KR" altLang="en-US" dirty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  체크램프를 이용하여</a:t>
            </a:r>
            <a:r>
              <a:rPr lang="ko-KR" altLang="en-US" dirty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 </a:t>
            </a:r>
            <a:r>
              <a:rPr lang="ko-KR" altLang="en-US" dirty="0">
                <a:solidFill>
                  <a:srgbClr val="C00000"/>
                </a:solidFill>
                <a:latin typeface="돋움" pitchFamily="50" charset="-127"/>
                <a:ea typeface="돋움" pitchFamily="50" charset="-127"/>
              </a:rPr>
              <a:t>키</a:t>
            </a:r>
            <a:r>
              <a:rPr lang="en-US" altLang="ko-KR" dirty="0">
                <a:solidFill>
                  <a:srgbClr val="C00000"/>
                </a:solidFill>
                <a:latin typeface="돋움" pitchFamily="50" charset="-127"/>
                <a:ea typeface="돋움" pitchFamily="50" charset="-127"/>
              </a:rPr>
              <a:t>ON </a:t>
            </a:r>
            <a:r>
              <a:rPr lang="ko-KR" altLang="en-US" dirty="0">
                <a:solidFill>
                  <a:srgbClr val="C00000"/>
                </a:solidFill>
                <a:latin typeface="돋움" pitchFamily="50" charset="-127"/>
                <a:ea typeface="돋움" pitchFamily="50" charset="-127"/>
              </a:rPr>
              <a:t>상태</a:t>
            </a:r>
            <a:r>
              <a:rPr lang="ko-KR" altLang="en-US" dirty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에서</a:t>
            </a:r>
          </a:p>
          <a:p>
            <a:pPr rtl="1"/>
            <a:r>
              <a:rPr lang="ko-KR" altLang="en-US" dirty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   그림</a:t>
            </a:r>
            <a:r>
              <a:rPr lang="en-US" altLang="ko-KR" dirty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1</a:t>
            </a:r>
            <a:r>
              <a:rPr lang="ko-KR" altLang="en-US" dirty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의 </a:t>
            </a:r>
            <a:r>
              <a:rPr lang="en-US" altLang="ko-KR" dirty="0">
                <a:solidFill>
                  <a:srgbClr val="C00000"/>
                </a:solidFill>
                <a:latin typeface="돋움" pitchFamily="50" charset="-127"/>
                <a:ea typeface="돋움" pitchFamily="50" charset="-127"/>
              </a:rPr>
              <a:t>L</a:t>
            </a:r>
            <a:r>
              <a:rPr lang="ko-KR" altLang="en-US" dirty="0">
                <a:solidFill>
                  <a:srgbClr val="C00000"/>
                </a:solidFill>
                <a:latin typeface="돋움" pitchFamily="50" charset="-127"/>
                <a:ea typeface="돋움" pitchFamily="50" charset="-127"/>
              </a:rPr>
              <a:t>단자</a:t>
            </a:r>
            <a:r>
              <a:rPr lang="ko-KR" altLang="en-US" dirty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와 </a:t>
            </a:r>
            <a:r>
              <a:rPr lang="en-US" altLang="ko-KR" dirty="0">
                <a:solidFill>
                  <a:srgbClr val="C00000"/>
                </a:solidFill>
                <a:latin typeface="돋움" pitchFamily="50" charset="-127"/>
                <a:ea typeface="돋움" pitchFamily="50" charset="-127"/>
              </a:rPr>
              <a:t>B+</a:t>
            </a:r>
            <a:r>
              <a:rPr lang="ko-KR" altLang="en-US" dirty="0">
                <a:solidFill>
                  <a:srgbClr val="C00000"/>
                </a:solidFill>
                <a:latin typeface="돋움" pitchFamily="50" charset="-127"/>
                <a:ea typeface="돋움" pitchFamily="50" charset="-127"/>
              </a:rPr>
              <a:t>단자</a:t>
            </a:r>
            <a:r>
              <a:rPr lang="ko-KR" altLang="en-US" dirty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를 측정한다</a:t>
            </a:r>
            <a:r>
              <a:rPr lang="en-US" altLang="ko-KR" dirty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.</a:t>
            </a:r>
          </a:p>
        </p:txBody>
      </p:sp>
      <p:sp>
        <p:nvSpPr>
          <p:cNvPr id="106058" name="Line 48"/>
          <p:cNvSpPr>
            <a:spLocks noChangeShapeType="1"/>
          </p:cNvSpPr>
          <p:nvPr/>
        </p:nvSpPr>
        <p:spPr bwMode="auto">
          <a:xfrm>
            <a:off x="685736" y="1349375"/>
            <a:ext cx="0" cy="333375"/>
          </a:xfrm>
          <a:prstGeom prst="line">
            <a:avLst/>
          </a:prstGeom>
          <a:noFill/>
          <a:ln w="38100" cmpd="sng">
            <a:solidFill>
              <a:srgbClr val="00823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grpSp>
        <p:nvGrpSpPr>
          <p:cNvPr id="2" name="그룹 57"/>
          <p:cNvGrpSpPr>
            <a:grpSpLocks/>
          </p:cNvGrpSpPr>
          <p:nvPr/>
        </p:nvGrpSpPr>
        <p:grpSpPr bwMode="auto">
          <a:xfrm>
            <a:off x="0" y="100013"/>
            <a:ext cx="0" cy="0"/>
            <a:chOff x="0" y="0"/>
            <a:chExt cx="272" cy="36"/>
          </a:xfrm>
        </p:grpSpPr>
        <p:sp>
          <p:nvSpPr>
            <p:cNvPr id="106175" name="AutoShape 16"/>
            <p:cNvSpPr>
              <a:spLocks noChangeArrowheads="1"/>
            </p:cNvSpPr>
            <p:nvPr/>
          </p:nvSpPr>
          <p:spPr bwMode="auto">
            <a:xfrm>
              <a:off x="0" y="1"/>
              <a:ext cx="129" cy="35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176" name="Text Box 99"/>
            <p:cNvSpPr txBox="1">
              <a:spLocks noChangeArrowheads="1"/>
            </p:cNvSpPr>
            <p:nvPr/>
          </p:nvSpPr>
          <p:spPr bwMode="auto">
            <a:xfrm>
              <a:off x="5" y="6"/>
              <a:ext cx="127" cy="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endParaRPr lang="en-US" altLang="ko-KR" sz="1400">
                <a:solidFill>
                  <a:srgbClr val="FF0000"/>
                </a:solidFill>
              </a:endParaRPr>
            </a:p>
          </p:txBody>
        </p:sp>
        <p:sp>
          <p:nvSpPr>
            <p:cNvPr id="106177" name="AutoShape 17"/>
            <p:cNvSpPr>
              <a:spLocks noChangeArrowheads="1"/>
            </p:cNvSpPr>
            <p:nvPr/>
          </p:nvSpPr>
          <p:spPr bwMode="auto">
            <a:xfrm>
              <a:off x="143" y="0"/>
              <a:ext cx="129" cy="35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178" name="Text Box 100"/>
            <p:cNvSpPr txBox="1">
              <a:spLocks noChangeArrowheads="1"/>
            </p:cNvSpPr>
            <p:nvPr/>
          </p:nvSpPr>
          <p:spPr bwMode="auto">
            <a:xfrm>
              <a:off x="146" y="4"/>
              <a:ext cx="123" cy="2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endParaRPr lang="en-US" altLang="ko-KR" sz="1400">
                <a:solidFill>
                  <a:srgbClr val="FF0000"/>
                </a:solidFill>
              </a:endParaRPr>
            </a:p>
          </p:txBody>
        </p:sp>
      </p:grpSp>
      <p:grpSp>
        <p:nvGrpSpPr>
          <p:cNvPr id="3" name="그룹 62"/>
          <p:cNvGrpSpPr>
            <a:grpSpLocks/>
          </p:cNvGrpSpPr>
          <p:nvPr/>
        </p:nvGrpSpPr>
        <p:grpSpPr bwMode="auto">
          <a:xfrm>
            <a:off x="0" y="100013"/>
            <a:ext cx="0" cy="0"/>
            <a:chOff x="0" y="0"/>
            <a:chExt cx="129" cy="35"/>
          </a:xfrm>
        </p:grpSpPr>
        <p:sp>
          <p:nvSpPr>
            <p:cNvPr id="106173" name="AutoShape 97"/>
            <p:cNvSpPr>
              <a:spLocks noChangeArrowheads="1"/>
            </p:cNvSpPr>
            <p:nvPr/>
          </p:nvSpPr>
          <p:spPr bwMode="auto">
            <a:xfrm>
              <a:off x="0" y="0"/>
              <a:ext cx="129" cy="35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174" name="Text Box 101"/>
            <p:cNvSpPr txBox="1">
              <a:spLocks noChangeArrowheads="1"/>
            </p:cNvSpPr>
            <p:nvPr/>
          </p:nvSpPr>
          <p:spPr bwMode="auto">
            <a:xfrm>
              <a:off x="17" y="2"/>
              <a:ext cx="102" cy="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endParaRPr lang="ko-KR" altLang="en-US" sz="1400">
                <a:solidFill>
                  <a:srgbClr val="000000"/>
                </a:solidFill>
              </a:endParaRPr>
            </a:p>
          </p:txBody>
        </p:sp>
      </p:grpSp>
      <p:grpSp>
        <p:nvGrpSpPr>
          <p:cNvPr id="4" name="그룹 68"/>
          <p:cNvGrpSpPr>
            <a:grpSpLocks/>
          </p:cNvGrpSpPr>
          <p:nvPr/>
        </p:nvGrpSpPr>
        <p:grpSpPr bwMode="auto">
          <a:xfrm>
            <a:off x="0" y="100013"/>
            <a:ext cx="0" cy="0"/>
            <a:chOff x="0" y="0"/>
            <a:chExt cx="129" cy="35"/>
          </a:xfrm>
        </p:grpSpPr>
        <p:sp>
          <p:nvSpPr>
            <p:cNvPr id="106171" name="AutoShape 108"/>
            <p:cNvSpPr>
              <a:spLocks noChangeArrowheads="1"/>
            </p:cNvSpPr>
            <p:nvPr/>
          </p:nvSpPr>
          <p:spPr bwMode="auto">
            <a:xfrm>
              <a:off x="0" y="0"/>
              <a:ext cx="129" cy="35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172" name="Text Box 109"/>
            <p:cNvSpPr txBox="1">
              <a:spLocks noChangeArrowheads="1"/>
            </p:cNvSpPr>
            <p:nvPr/>
          </p:nvSpPr>
          <p:spPr bwMode="auto">
            <a:xfrm>
              <a:off x="4" y="7"/>
              <a:ext cx="123" cy="2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endParaRPr lang="en-US" altLang="ko-KR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그룹 71"/>
          <p:cNvGrpSpPr>
            <a:grpSpLocks/>
          </p:cNvGrpSpPr>
          <p:nvPr/>
        </p:nvGrpSpPr>
        <p:grpSpPr bwMode="auto">
          <a:xfrm>
            <a:off x="0" y="100013"/>
            <a:ext cx="0" cy="0"/>
            <a:chOff x="0" y="0"/>
            <a:chExt cx="134" cy="36"/>
          </a:xfrm>
        </p:grpSpPr>
        <p:sp>
          <p:nvSpPr>
            <p:cNvPr id="106169" name="AutoShape 95"/>
            <p:cNvSpPr>
              <a:spLocks noChangeArrowheads="1"/>
            </p:cNvSpPr>
            <p:nvPr/>
          </p:nvSpPr>
          <p:spPr bwMode="auto">
            <a:xfrm>
              <a:off x="0" y="0"/>
              <a:ext cx="129" cy="35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170" name="Text Box 110"/>
            <p:cNvSpPr txBox="1">
              <a:spLocks noChangeArrowheads="1"/>
            </p:cNvSpPr>
            <p:nvPr/>
          </p:nvSpPr>
          <p:spPr bwMode="auto">
            <a:xfrm>
              <a:off x="3" y="6"/>
              <a:ext cx="131" cy="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endParaRPr lang="ko-KR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6063" name="Line 114"/>
          <p:cNvSpPr>
            <a:spLocks noChangeShapeType="1"/>
          </p:cNvSpPr>
          <p:nvPr/>
        </p:nvSpPr>
        <p:spPr bwMode="auto">
          <a:xfrm flipH="1">
            <a:off x="2200211" y="2168525"/>
            <a:ext cx="0" cy="285750"/>
          </a:xfrm>
          <a:prstGeom prst="line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064" name="Line 115"/>
          <p:cNvSpPr>
            <a:spLocks noChangeShapeType="1"/>
          </p:cNvSpPr>
          <p:nvPr/>
        </p:nvSpPr>
        <p:spPr bwMode="auto">
          <a:xfrm>
            <a:off x="107504" y="2564904"/>
            <a:ext cx="0" cy="2160240"/>
          </a:xfrm>
          <a:prstGeom prst="line">
            <a:avLst/>
          </a:prstGeom>
          <a:noFill/>
          <a:ln w="38100" cmpd="sng">
            <a:solidFill>
              <a:srgbClr val="00823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067" name="Line 126"/>
          <p:cNvSpPr>
            <a:spLocks noChangeShapeType="1"/>
          </p:cNvSpPr>
          <p:nvPr/>
        </p:nvSpPr>
        <p:spPr bwMode="auto">
          <a:xfrm>
            <a:off x="2822511" y="2736850"/>
            <a:ext cx="0" cy="2159000"/>
          </a:xfrm>
          <a:prstGeom prst="line">
            <a:avLst/>
          </a:prstGeom>
          <a:noFill/>
          <a:ln w="38100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069" name="Line 265"/>
          <p:cNvSpPr>
            <a:spLocks noChangeShapeType="1"/>
          </p:cNvSpPr>
          <p:nvPr/>
        </p:nvSpPr>
        <p:spPr bwMode="auto">
          <a:xfrm flipH="1">
            <a:off x="3770248" y="2071680"/>
            <a:ext cx="0" cy="285750"/>
          </a:xfrm>
          <a:prstGeom prst="line">
            <a:avLst/>
          </a:prstGeom>
          <a:noFill/>
          <a:ln w="38100" cmpd="sng">
            <a:solidFill>
              <a:srgbClr val="00823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070" name="Line 272"/>
          <p:cNvSpPr>
            <a:spLocks noChangeShapeType="1"/>
          </p:cNvSpPr>
          <p:nvPr/>
        </p:nvSpPr>
        <p:spPr bwMode="auto">
          <a:xfrm>
            <a:off x="6322948" y="4130675"/>
            <a:ext cx="0" cy="333375"/>
          </a:xfrm>
          <a:prstGeom prst="line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grpSp>
        <p:nvGrpSpPr>
          <p:cNvPr id="6" name="그룹 92"/>
          <p:cNvGrpSpPr>
            <a:grpSpLocks/>
          </p:cNvGrpSpPr>
          <p:nvPr/>
        </p:nvGrpSpPr>
        <p:grpSpPr bwMode="auto">
          <a:xfrm>
            <a:off x="571472" y="-71462"/>
            <a:ext cx="5395912" cy="692150"/>
            <a:chOff x="7" y="-33"/>
            <a:chExt cx="108" cy="259"/>
          </a:xfrm>
        </p:grpSpPr>
        <p:sp>
          <p:nvSpPr>
            <p:cNvPr id="106167" name="AutoShape 289"/>
            <p:cNvSpPr>
              <a:spLocks noChangeArrowheads="1"/>
            </p:cNvSpPr>
            <p:nvPr/>
          </p:nvSpPr>
          <p:spPr bwMode="auto">
            <a:xfrm>
              <a:off x="13" y="-1"/>
              <a:ext cx="99" cy="227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ko-KR" altLang="en-US" sz="2800" dirty="0" err="1"/>
                <a:t>알터네이터</a:t>
              </a:r>
              <a:r>
                <a:rPr lang="ko-KR" altLang="en-US" sz="2800" dirty="0"/>
                <a:t> 장착 후 진단법</a:t>
              </a:r>
            </a:p>
          </p:txBody>
        </p:sp>
        <p:sp>
          <p:nvSpPr>
            <p:cNvPr id="106168" name="Text Box 290"/>
            <p:cNvSpPr txBox="1">
              <a:spLocks noChangeArrowheads="1"/>
            </p:cNvSpPr>
            <p:nvPr/>
          </p:nvSpPr>
          <p:spPr bwMode="auto">
            <a:xfrm>
              <a:off x="7" y="-33"/>
              <a:ext cx="108" cy="1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endParaRPr lang="ko-KR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106072" name="AutoShape 294"/>
          <p:cNvSpPr>
            <a:spLocks noChangeArrowheads="1"/>
          </p:cNvSpPr>
          <p:nvPr/>
        </p:nvSpPr>
        <p:spPr bwMode="auto">
          <a:xfrm>
            <a:off x="274607" y="5643578"/>
            <a:ext cx="6654847" cy="11620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073" name="Text Box 295"/>
          <p:cNvSpPr txBox="1">
            <a:spLocks noChangeArrowheads="1"/>
          </p:cNvSpPr>
          <p:nvPr/>
        </p:nvSpPr>
        <p:spPr bwMode="auto">
          <a:xfrm>
            <a:off x="199900" y="5416550"/>
            <a:ext cx="847725" cy="200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27432" tIns="18288" rIns="0" bIns="0"/>
          <a:lstStyle/>
          <a:p>
            <a:pPr rtl="1"/>
            <a:r>
              <a:rPr lang="ko-KR" altLang="en-US" sz="1000">
                <a:solidFill>
                  <a:srgbClr val="FF0000"/>
                </a:solidFill>
              </a:rPr>
              <a:t>주 의 사 항</a:t>
            </a:r>
          </a:p>
        </p:txBody>
      </p:sp>
      <p:sp>
        <p:nvSpPr>
          <p:cNvPr id="106074" name="Text Box 296"/>
          <p:cNvSpPr txBox="1">
            <a:spLocks noChangeArrowheads="1"/>
          </p:cNvSpPr>
          <p:nvPr/>
        </p:nvSpPr>
        <p:spPr bwMode="auto">
          <a:xfrm>
            <a:off x="419115" y="5724541"/>
            <a:ext cx="6296025" cy="1152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27432" tIns="18288" rIns="0" bIns="0"/>
          <a:lstStyle/>
          <a:p>
            <a:pPr algn="l" rtl="1"/>
            <a:r>
              <a:rPr lang="en-US" altLang="ko-KR" sz="1000" dirty="0">
                <a:solidFill>
                  <a:srgbClr val="000000"/>
                </a:solidFill>
              </a:rPr>
              <a:t>1</a:t>
            </a:r>
            <a:r>
              <a:rPr lang="en-US" altLang="ko-KR" sz="1100" dirty="0">
                <a:solidFill>
                  <a:srgbClr val="000000"/>
                </a:solidFill>
              </a:rPr>
              <a:t>. </a:t>
            </a:r>
            <a:r>
              <a:rPr lang="ko-KR" altLang="en-US" sz="1100" dirty="0" err="1">
                <a:solidFill>
                  <a:srgbClr val="000000"/>
                </a:solidFill>
              </a:rPr>
              <a:t>밧데리</a:t>
            </a:r>
            <a:r>
              <a:rPr lang="ko-KR" altLang="en-US" sz="1100" dirty="0">
                <a:solidFill>
                  <a:srgbClr val="000000"/>
                </a:solidFill>
              </a:rPr>
              <a:t> 상태를 먼저 점검하고 교환 전에 미리 충전기로 충전을 하여두고 </a:t>
            </a:r>
            <a:r>
              <a:rPr lang="ko-KR" altLang="en-US" sz="1100" dirty="0" err="1">
                <a:solidFill>
                  <a:srgbClr val="000000"/>
                </a:solidFill>
              </a:rPr>
              <a:t>알터네이터를</a:t>
            </a:r>
            <a:r>
              <a:rPr lang="ko-KR" altLang="en-US" sz="1100" dirty="0">
                <a:solidFill>
                  <a:srgbClr val="000000"/>
                </a:solidFill>
              </a:rPr>
              <a:t> 교환한다</a:t>
            </a:r>
            <a:r>
              <a:rPr lang="en-US" altLang="ko-KR" sz="1100" dirty="0">
                <a:solidFill>
                  <a:srgbClr val="000000"/>
                </a:solidFill>
              </a:rPr>
              <a:t>.</a:t>
            </a:r>
          </a:p>
          <a:p>
            <a:pPr algn="l" rtl="1"/>
            <a:r>
              <a:rPr lang="en-US" altLang="ko-KR" sz="1100" dirty="0">
                <a:solidFill>
                  <a:srgbClr val="000000"/>
                </a:solidFill>
              </a:rPr>
              <a:t>2. </a:t>
            </a:r>
            <a:r>
              <a:rPr lang="ko-KR" altLang="en-US" sz="1100" dirty="0" err="1">
                <a:solidFill>
                  <a:srgbClr val="000000"/>
                </a:solidFill>
              </a:rPr>
              <a:t>알터네이터</a:t>
            </a:r>
            <a:r>
              <a:rPr lang="ko-KR" altLang="en-US" sz="1100" dirty="0">
                <a:solidFill>
                  <a:srgbClr val="000000"/>
                </a:solidFill>
              </a:rPr>
              <a:t> 교환 후 </a:t>
            </a:r>
            <a:r>
              <a:rPr lang="en-US" altLang="ko-KR" sz="1100" dirty="0">
                <a:solidFill>
                  <a:srgbClr val="000000"/>
                </a:solidFill>
              </a:rPr>
              <a:t>5</a:t>
            </a:r>
            <a:r>
              <a:rPr lang="ko-KR" altLang="en-US" sz="1100" dirty="0">
                <a:solidFill>
                  <a:srgbClr val="000000"/>
                </a:solidFill>
              </a:rPr>
              <a:t>분 이상 충전 후 테스트를 한다</a:t>
            </a:r>
            <a:r>
              <a:rPr lang="en-US" altLang="ko-KR" sz="1100" dirty="0">
                <a:solidFill>
                  <a:srgbClr val="000000"/>
                </a:solidFill>
              </a:rPr>
              <a:t>.</a:t>
            </a:r>
          </a:p>
          <a:p>
            <a:pPr algn="l" rtl="1"/>
            <a:r>
              <a:rPr lang="en-US" altLang="ko-KR" sz="1100" dirty="0">
                <a:solidFill>
                  <a:srgbClr val="000000"/>
                </a:solidFill>
              </a:rPr>
              <a:t>3. </a:t>
            </a:r>
            <a:r>
              <a:rPr lang="ko-KR" altLang="en-US" sz="1100" dirty="0">
                <a:solidFill>
                  <a:srgbClr val="000000"/>
                </a:solidFill>
              </a:rPr>
              <a:t>기본적으로 그림</a:t>
            </a:r>
            <a:r>
              <a:rPr lang="en-US" altLang="ko-KR" sz="1100" dirty="0">
                <a:solidFill>
                  <a:srgbClr val="000000"/>
                </a:solidFill>
              </a:rPr>
              <a:t>3</a:t>
            </a:r>
            <a:r>
              <a:rPr lang="ko-KR" altLang="en-US" sz="1100" dirty="0">
                <a:solidFill>
                  <a:srgbClr val="000000"/>
                </a:solidFill>
              </a:rPr>
              <a:t>의 터미널</a:t>
            </a:r>
            <a:r>
              <a:rPr lang="en-US" altLang="ko-KR" sz="1100" dirty="0">
                <a:solidFill>
                  <a:srgbClr val="000000"/>
                </a:solidFill>
              </a:rPr>
              <a:t>,</a:t>
            </a:r>
            <a:r>
              <a:rPr lang="ko-KR" altLang="en-US" sz="1100" dirty="0" err="1">
                <a:solidFill>
                  <a:srgbClr val="000000"/>
                </a:solidFill>
              </a:rPr>
              <a:t>밧데리연결단자</a:t>
            </a:r>
            <a:r>
              <a:rPr lang="en-US" altLang="ko-KR" sz="1100" dirty="0">
                <a:solidFill>
                  <a:srgbClr val="000000"/>
                </a:solidFill>
              </a:rPr>
              <a:t>,</a:t>
            </a:r>
            <a:r>
              <a:rPr lang="ko-KR" altLang="en-US" sz="1100" dirty="0" err="1">
                <a:solidFill>
                  <a:srgbClr val="000000"/>
                </a:solidFill>
              </a:rPr>
              <a:t>어스단자를</a:t>
            </a:r>
            <a:r>
              <a:rPr lang="ko-KR" altLang="en-US" sz="1100" dirty="0">
                <a:solidFill>
                  <a:srgbClr val="000000"/>
                </a:solidFill>
              </a:rPr>
              <a:t> 꼼꼼히 확인한다</a:t>
            </a:r>
            <a:r>
              <a:rPr lang="en-US" altLang="ko-KR" sz="1100" dirty="0">
                <a:solidFill>
                  <a:srgbClr val="000000"/>
                </a:solidFill>
              </a:rPr>
              <a:t>.</a:t>
            </a:r>
          </a:p>
          <a:p>
            <a:pPr algn="l" rtl="1"/>
            <a:r>
              <a:rPr lang="en-US" altLang="ko-KR" sz="1100" dirty="0">
                <a:solidFill>
                  <a:srgbClr val="000000"/>
                </a:solidFill>
              </a:rPr>
              <a:t>   (</a:t>
            </a:r>
            <a:r>
              <a:rPr lang="ko-KR" altLang="en-US" sz="1100" dirty="0">
                <a:solidFill>
                  <a:srgbClr val="000000"/>
                </a:solidFill>
              </a:rPr>
              <a:t>만져보면 </a:t>
            </a:r>
            <a:r>
              <a:rPr lang="ko-KR" altLang="en-US" sz="1100" dirty="0" err="1">
                <a:solidFill>
                  <a:srgbClr val="000000"/>
                </a:solidFill>
              </a:rPr>
              <a:t>접촉불량시</a:t>
            </a:r>
            <a:r>
              <a:rPr lang="ko-KR" altLang="en-US" sz="1100" dirty="0">
                <a:solidFill>
                  <a:srgbClr val="000000"/>
                </a:solidFill>
              </a:rPr>
              <a:t> 열이 발생한다</a:t>
            </a:r>
            <a:r>
              <a:rPr lang="en-US" altLang="ko-KR" sz="1100" dirty="0">
                <a:solidFill>
                  <a:srgbClr val="000000"/>
                </a:solidFill>
              </a:rPr>
              <a:t>.)</a:t>
            </a:r>
          </a:p>
          <a:p>
            <a:pPr algn="l" rtl="1"/>
            <a:r>
              <a:rPr lang="en-US" altLang="ko-KR" sz="1100" dirty="0">
                <a:solidFill>
                  <a:srgbClr val="000000"/>
                </a:solidFill>
              </a:rPr>
              <a:t>4. </a:t>
            </a:r>
            <a:r>
              <a:rPr lang="ko-KR" altLang="en-US" sz="1100" dirty="0">
                <a:solidFill>
                  <a:srgbClr val="C00000"/>
                </a:solidFill>
              </a:rPr>
              <a:t>야간에 </a:t>
            </a:r>
            <a:r>
              <a:rPr lang="ko-KR" altLang="en-US" sz="1100" dirty="0" smtClean="0">
                <a:solidFill>
                  <a:srgbClr val="C00000"/>
                </a:solidFill>
              </a:rPr>
              <a:t> </a:t>
            </a:r>
            <a:r>
              <a:rPr lang="ko-KR" altLang="en-US" sz="1100" dirty="0" err="1" smtClean="0">
                <a:solidFill>
                  <a:srgbClr val="C00000"/>
                </a:solidFill>
              </a:rPr>
              <a:t>알터네이터</a:t>
            </a:r>
            <a:r>
              <a:rPr lang="ko-KR" altLang="en-US" sz="1100" dirty="0" smtClean="0">
                <a:solidFill>
                  <a:srgbClr val="C00000"/>
                </a:solidFill>
              </a:rPr>
              <a:t>  </a:t>
            </a:r>
            <a:r>
              <a:rPr lang="ko-KR" altLang="en-US" sz="1100" dirty="0" err="1" smtClean="0">
                <a:solidFill>
                  <a:srgbClr val="C00000"/>
                </a:solidFill>
              </a:rPr>
              <a:t>교환시</a:t>
            </a:r>
            <a:r>
              <a:rPr lang="ko-KR" altLang="en-US" sz="1100" dirty="0" smtClean="0">
                <a:solidFill>
                  <a:srgbClr val="C00000"/>
                </a:solidFill>
              </a:rPr>
              <a:t>  </a:t>
            </a:r>
            <a:r>
              <a:rPr lang="ko-KR" altLang="en-US" sz="1100" dirty="0" err="1" smtClean="0">
                <a:solidFill>
                  <a:srgbClr val="C00000"/>
                </a:solidFill>
              </a:rPr>
              <a:t>밧데리는</a:t>
            </a:r>
            <a:r>
              <a:rPr lang="ko-KR" altLang="en-US" sz="1100" dirty="0" smtClean="0">
                <a:solidFill>
                  <a:srgbClr val="C00000"/>
                </a:solidFill>
              </a:rPr>
              <a:t> </a:t>
            </a:r>
            <a:r>
              <a:rPr lang="ko-KR" altLang="en-US" sz="1100" dirty="0" err="1" smtClean="0">
                <a:solidFill>
                  <a:srgbClr val="C00000"/>
                </a:solidFill>
              </a:rPr>
              <a:t>같</a:t>
            </a:r>
            <a:r>
              <a:rPr lang="ko-KR" altLang="en-US" sz="1100" dirty="0" smtClean="0">
                <a:solidFill>
                  <a:srgbClr val="C00000"/>
                </a:solidFill>
              </a:rPr>
              <a:t> 이 </a:t>
            </a:r>
            <a:r>
              <a:rPr lang="ko-KR" altLang="en-US" sz="1100" dirty="0">
                <a:solidFill>
                  <a:srgbClr val="C00000"/>
                </a:solidFill>
              </a:rPr>
              <a:t>교환하던가 혹은 충전기에 충전해야만 함</a:t>
            </a:r>
            <a:r>
              <a:rPr lang="en-US" altLang="ko-KR" sz="1100" dirty="0">
                <a:solidFill>
                  <a:srgbClr val="C00000"/>
                </a:solidFill>
              </a:rPr>
              <a:t>.-</a:t>
            </a:r>
            <a:r>
              <a:rPr lang="ko-KR" altLang="en-US" sz="1100" dirty="0">
                <a:solidFill>
                  <a:srgbClr val="C00000"/>
                </a:solidFill>
              </a:rPr>
              <a:t>필수</a:t>
            </a:r>
            <a:r>
              <a:rPr lang="en-US" altLang="ko-KR" sz="1100" dirty="0">
                <a:solidFill>
                  <a:srgbClr val="C00000"/>
                </a:solidFill>
              </a:rPr>
              <a:t>.</a:t>
            </a:r>
          </a:p>
          <a:p>
            <a:pPr algn="l" rtl="1"/>
            <a:r>
              <a:rPr lang="en-US" altLang="ko-KR" sz="1100" dirty="0">
                <a:solidFill>
                  <a:srgbClr val="C00000"/>
                </a:solidFill>
              </a:rPr>
              <a:t>   (</a:t>
            </a:r>
            <a:r>
              <a:rPr lang="ko-KR" altLang="en-US" sz="1100" dirty="0">
                <a:solidFill>
                  <a:srgbClr val="C00000"/>
                </a:solidFill>
              </a:rPr>
              <a:t>그냥 </a:t>
            </a:r>
            <a:r>
              <a:rPr lang="ko-KR" altLang="en-US" sz="1100" dirty="0" smtClean="0">
                <a:solidFill>
                  <a:srgbClr val="C00000"/>
                </a:solidFill>
              </a:rPr>
              <a:t>교환 시  발전기에  무리가  가서  불량의  원인이  됨</a:t>
            </a:r>
            <a:r>
              <a:rPr lang="en-US" altLang="ko-KR" sz="1100" dirty="0">
                <a:solidFill>
                  <a:srgbClr val="C00000"/>
                </a:solidFill>
              </a:rPr>
              <a:t>.)</a:t>
            </a:r>
          </a:p>
          <a:p>
            <a:pPr algn="l" rtl="1"/>
            <a:endParaRPr lang="en-US" altLang="ko-KR" sz="1000" dirty="0">
              <a:solidFill>
                <a:srgbClr val="000000"/>
              </a:solidFill>
            </a:endParaRPr>
          </a:p>
        </p:txBody>
      </p:sp>
      <p:sp>
        <p:nvSpPr>
          <p:cNvPr id="106085" name="AutoShape 31"/>
          <p:cNvSpPr>
            <a:spLocks noChangeArrowheads="1"/>
          </p:cNvSpPr>
          <p:nvPr/>
        </p:nvSpPr>
        <p:spPr bwMode="auto">
          <a:xfrm>
            <a:off x="2987824" y="3789040"/>
            <a:ext cx="864096" cy="360040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</p:spPr>
        <p:txBody>
          <a:bodyPr lIns="27432" tIns="18288" rIns="27432" bIns="0"/>
          <a:lstStyle/>
          <a:p>
            <a:pPr rtl="1"/>
            <a:r>
              <a:rPr lang="ko-KR" altLang="en-US" sz="1400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예열차단</a:t>
            </a:r>
            <a:r>
              <a:rPr lang="ko-KR" altLang="en-US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 </a:t>
            </a:r>
            <a:endParaRPr lang="ko-KR" altLang="en-US" dirty="0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</p:txBody>
      </p:sp>
      <p:pic>
        <p:nvPicPr>
          <p:cNvPr id="106088" name="_x120591576" descr="EMB0000a5081ee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72425" y="219075"/>
            <a:ext cx="25050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089" name="_x120591576" descr="EMB0000a5081ee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6850" y="0"/>
            <a:ext cx="2587150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091" name="Line 126"/>
          <p:cNvSpPr>
            <a:spLocks noChangeShapeType="1"/>
          </p:cNvSpPr>
          <p:nvPr/>
        </p:nvSpPr>
        <p:spPr bwMode="auto">
          <a:xfrm>
            <a:off x="3038411" y="1331912"/>
            <a:ext cx="0" cy="2025650"/>
          </a:xfrm>
          <a:prstGeom prst="line">
            <a:avLst/>
          </a:prstGeom>
          <a:noFill/>
          <a:ln w="38100" cmpd="sng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092" name="Line 127"/>
          <p:cNvSpPr>
            <a:spLocks noChangeShapeType="1"/>
          </p:cNvSpPr>
          <p:nvPr/>
        </p:nvSpPr>
        <p:spPr bwMode="auto">
          <a:xfrm flipH="1">
            <a:off x="2531998" y="3357562"/>
            <a:ext cx="506413" cy="0"/>
          </a:xfrm>
          <a:prstGeom prst="line">
            <a:avLst/>
          </a:prstGeom>
          <a:noFill/>
          <a:ln w="38100" cmpd="sng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093" name="AutoShape 97"/>
          <p:cNvSpPr>
            <a:spLocks noChangeArrowheads="1"/>
          </p:cNvSpPr>
          <p:nvPr/>
        </p:nvSpPr>
        <p:spPr bwMode="auto">
          <a:xfrm>
            <a:off x="323527" y="3101975"/>
            <a:ext cx="2191009" cy="333375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094" name="Text Box 101"/>
          <p:cNvSpPr txBox="1">
            <a:spLocks noChangeArrowheads="1"/>
          </p:cNvSpPr>
          <p:nvPr/>
        </p:nvSpPr>
        <p:spPr bwMode="auto">
          <a:xfrm>
            <a:off x="827584" y="3140968"/>
            <a:ext cx="1047750" cy="238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27432" tIns="18288" rIns="0" bIns="0"/>
          <a:lstStyle/>
          <a:p>
            <a:pPr rtl="1"/>
            <a:r>
              <a:rPr lang="ko-KR" altLang="en-US" sz="1400">
                <a:solidFill>
                  <a:srgbClr val="008000"/>
                </a:solidFill>
              </a:rPr>
              <a:t>컨넥터분리</a:t>
            </a:r>
          </a:p>
        </p:txBody>
      </p:sp>
      <p:sp>
        <p:nvSpPr>
          <p:cNvPr id="106095" name="Line 119"/>
          <p:cNvSpPr>
            <a:spLocks noChangeShapeType="1"/>
          </p:cNvSpPr>
          <p:nvPr/>
        </p:nvSpPr>
        <p:spPr bwMode="auto">
          <a:xfrm>
            <a:off x="1979712" y="3429000"/>
            <a:ext cx="1424" cy="549274"/>
          </a:xfrm>
          <a:prstGeom prst="line">
            <a:avLst/>
          </a:prstGeom>
          <a:noFill/>
          <a:ln w="38100" cmpd="sng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096" name="Line 123"/>
          <p:cNvSpPr>
            <a:spLocks noChangeShapeType="1"/>
          </p:cNvSpPr>
          <p:nvPr/>
        </p:nvSpPr>
        <p:spPr bwMode="auto">
          <a:xfrm flipH="1">
            <a:off x="676211" y="4311650"/>
            <a:ext cx="1371600" cy="428625"/>
          </a:xfrm>
          <a:prstGeom prst="line">
            <a:avLst/>
          </a:prstGeom>
          <a:noFill/>
          <a:ln w="38100" cmpd="sng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097" name="Line 118"/>
          <p:cNvSpPr>
            <a:spLocks noChangeShapeType="1"/>
          </p:cNvSpPr>
          <p:nvPr/>
        </p:nvSpPr>
        <p:spPr bwMode="auto">
          <a:xfrm>
            <a:off x="827584" y="4293097"/>
            <a:ext cx="1201177" cy="456704"/>
          </a:xfrm>
          <a:prstGeom prst="line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098" name="Line 123"/>
          <p:cNvSpPr>
            <a:spLocks noChangeShapeType="1"/>
          </p:cNvSpPr>
          <p:nvPr/>
        </p:nvSpPr>
        <p:spPr bwMode="auto">
          <a:xfrm>
            <a:off x="683568" y="3429000"/>
            <a:ext cx="11692" cy="549274"/>
          </a:xfrm>
          <a:prstGeom prst="line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099" name="Line 266"/>
          <p:cNvSpPr>
            <a:spLocks noChangeShapeType="1"/>
          </p:cNvSpPr>
          <p:nvPr/>
        </p:nvSpPr>
        <p:spPr bwMode="auto">
          <a:xfrm flipH="1">
            <a:off x="6284848" y="3512815"/>
            <a:ext cx="0" cy="276225"/>
          </a:xfrm>
          <a:prstGeom prst="line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100" name="Line 266"/>
          <p:cNvSpPr>
            <a:spLocks noChangeShapeType="1"/>
          </p:cNvSpPr>
          <p:nvPr/>
        </p:nvSpPr>
        <p:spPr bwMode="auto">
          <a:xfrm flipH="1">
            <a:off x="6156176" y="2924944"/>
            <a:ext cx="0" cy="276225"/>
          </a:xfrm>
          <a:prstGeom prst="line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104" name="Line 266"/>
          <p:cNvSpPr>
            <a:spLocks noChangeShapeType="1"/>
          </p:cNvSpPr>
          <p:nvPr/>
        </p:nvSpPr>
        <p:spPr bwMode="auto">
          <a:xfrm>
            <a:off x="7380312" y="3284984"/>
            <a:ext cx="1" cy="504056"/>
          </a:xfrm>
          <a:prstGeom prst="line">
            <a:avLst/>
          </a:prstGeom>
          <a:noFill/>
          <a:ln w="38100" cmpd="sng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106" name="Line 266"/>
          <p:cNvSpPr>
            <a:spLocks noChangeShapeType="1"/>
          </p:cNvSpPr>
          <p:nvPr/>
        </p:nvSpPr>
        <p:spPr bwMode="auto">
          <a:xfrm flipH="1">
            <a:off x="5618098" y="1339850"/>
            <a:ext cx="0" cy="276225"/>
          </a:xfrm>
          <a:prstGeom prst="line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107" name="Line 266"/>
          <p:cNvSpPr>
            <a:spLocks noChangeShapeType="1"/>
          </p:cNvSpPr>
          <p:nvPr/>
        </p:nvSpPr>
        <p:spPr bwMode="auto">
          <a:xfrm flipH="1">
            <a:off x="4294123" y="1330325"/>
            <a:ext cx="0" cy="276225"/>
          </a:xfrm>
          <a:prstGeom prst="line">
            <a:avLst/>
          </a:prstGeom>
          <a:noFill/>
          <a:ln w="38100" cmpd="sng">
            <a:solidFill>
              <a:srgbClr val="00823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108" name="Line 266"/>
          <p:cNvSpPr>
            <a:spLocks noChangeShapeType="1"/>
          </p:cNvSpPr>
          <p:nvPr/>
        </p:nvSpPr>
        <p:spPr bwMode="auto">
          <a:xfrm flipH="1">
            <a:off x="5760985" y="2060575"/>
            <a:ext cx="0" cy="276225"/>
          </a:xfrm>
          <a:prstGeom prst="line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111" name="Line 272"/>
          <p:cNvSpPr>
            <a:spLocks noChangeShapeType="1"/>
          </p:cNvSpPr>
          <p:nvPr/>
        </p:nvSpPr>
        <p:spPr bwMode="auto">
          <a:xfrm flipH="1">
            <a:off x="5220072" y="4941168"/>
            <a:ext cx="0" cy="216024"/>
          </a:xfrm>
          <a:prstGeom prst="line">
            <a:avLst/>
          </a:prstGeom>
          <a:noFill/>
          <a:ln w="38100" cmpd="sng">
            <a:solidFill>
              <a:srgbClr val="00823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112" name="Line 278"/>
          <p:cNvSpPr>
            <a:spLocks noChangeShapeType="1"/>
          </p:cNvSpPr>
          <p:nvPr/>
        </p:nvSpPr>
        <p:spPr bwMode="auto">
          <a:xfrm flipH="1">
            <a:off x="3491880" y="2924944"/>
            <a:ext cx="0" cy="288032"/>
          </a:xfrm>
          <a:prstGeom prst="line">
            <a:avLst/>
          </a:prstGeom>
          <a:noFill/>
          <a:ln w="38100" cmpd="sng">
            <a:solidFill>
              <a:srgbClr val="00823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113" name="Line 272"/>
          <p:cNvSpPr>
            <a:spLocks noChangeShapeType="1"/>
          </p:cNvSpPr>
          <p:nvPr/>
        </p:nvSpPr>
        <p:spPr bwMode="auto">
          <a:xfrm>
            <a:off x="6322948" y="4930775"/>
            <a:ext cx="0" cy="333375"/>
          </a:xfrm>
          <a:prstGeom prst="line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114" name="Line 272"/>
          <p:cNvSpPr>
            <a:spLocks noChangeShapeType="1"/>
          </p:cNvSpPr>
          <p:nvPr/>
        </p:nvSpPr>
        <p:spPr bwMode="auto">
          <a:xfrm rot="-240000" flipH="1">
            <a:off x="3481475" y="4800430"/>
            <a:ext cx="27138" cy="297365"/>
          </a:xfrm>
          <a:prstGeom prst="line">
            <a:avLst/>
          </a:prstGeom>
          <a:noFill/>
          <a:ln w="38100" cmpd="sng">
            <a:solidFill>
              <a:srgbClr val="00823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115" name="Line 114"/>
          <p:cNvSpPr>
            <a:spLocks noChangeShapeType="1"/>
          </p:cNvSpPr>
          <p:nvPr/>
        </p:nvSpPr>
        <p:spPr bwMode="auto">
          <a:xfrm flipH="1">
            <a:off x="685736" y="2168525"/>
            <a:ext cx="0" cy="285750"/>
          </a:xfrm>
          <a:prstGeom prst="line">
            <a:avLst/>
          </a:prstGeom>
          <a:noFill/>
          <a:ln w="38100" cmpd="sng">
            <a:solidFill>
              <a:srgbClr val="00823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118" name="Line 278"/>
          <p:cNvSpPr>
            <a:spLocks noChangeShapeType="1"/>
          </p:cNvSpPr>
          <p:nvPr/>
        </p:nvSpPr>
        <p:spPr bwMode="auto">
          <a:xfrm>
            <a:off x="4211961" y="2924945"/>
            <a:ext cx="0" cy="432048"/>
          </a:xfrm>
          <a:prstGeom prst="line">
            <a:avLst/>
          </a:prstGeom>
          <a:noFill/>
          <a:ln w="38100" cmpd="sng">
            <a:solidFill>
              <a:srgbClr val="00823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61" name="AutoShape 26"/>
          <p:cNvSpPr>
            <a:spLocks noChangeArrowheads="1"/>
          </p:cNvSpPr>
          <p:nvPr/>
        </p:nvSpPr>
        <p:spPr bwMode="auto">
          <a:xfrm>
            <a:off x="6876256" y="1772816"/>
            <a:ext cx="360040" cy="1512167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27432" tIns="18288" rIns="27432" bIns="0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rtl="1">
              <a:defRPr sz="1000"/>
            </a:pPr>
            <a:r>
              <a:rPr lang="ko-KR" altLang="en-US" sz="2000" dirty="0">
                <a:solidFill>
                  <a:srgbClr val="000000"/>
                </a:solidFill>
                <a:latin typeface="돋움"/>
                <a:ea typeface="돋움"/>
              </a:rPr>
              <a:t>희미점등</a:t>
            </a:r>
          </a:p>
        </p:txBody>
      </p:sp>
      <p:sp>
        <p:nvSpPr>
          <p:cNvPr id="106125" name="Line 266"/>
          <p:cNvSpPr>
            <a:spLocks noChangeShapeType="1"/>
          </p:cNvSpPr>
          <p:nvPr/>
        </p:nvSpPr>
        <p:spPr bwMode="auto">
          <a:xfrm flipH="1">
            <a:off x="7020272" y="1340769"/>
            <a:ext cx="0" cy="432047"/>
          </a:xfrm>
          <a:prstGeom prst="line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126" name="Line 126"/>
          <p:cNvSpPr>
            <a:spLocks noChangeShapeType="1"/>
          </p:cNvSpPr>
          <p:nvPr/>
        </p:nvSpPr>
        <p:spPr bwMode="auto">
          <a:xfrm rot="60000">
            <a:off x="7001585" y="3284989"/>
            <a:ext cx="19192" cy="2141340"/>
          </a:xfrm>
          <a:prstGeom prst="line">
            <a:avLst/>
          </a:prstGeom>
          <a:noFill/>
          <a:ln w="38100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127" name="Line 127"/>
          <p:cNvSpPr>
            <a:spLocks noChangeShapeType="1"/>
          </p:cNvSpPr>
          <p:nvPr/>
        </p:nvSpPr>
        <p:spPr bwMode="auto">
          <a:xfrm flipH="1">
            <a:off x="6837298" y="5426075"/>
            <a:ext cx="190500" cy="95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grpSp>
        <p:nvGrpSpPr>
          <p:cNvPr id="7" name="Group 252"/>
          <p:cNvGrpSpPr>
            <a:grpSpLocks/>
          </p:cNvGrpSpPr>
          <p:nvPr/>
        </p:nvGrpSpPr>
        <p:grpSpPr bwMode="auto">
          <a:xfrm>
            <a:off x="231711" y="2447925"/>
            <a:ext cx="2735262" cy="352425"/>
            <a:chOff x="0" y="0"/>
            <a:chExt cx="272" cy="36"/>
          </a:xfrm>
        </p:grpSpPr>
        <p:sp>
          <p:nvSpPr>
            <p:cNvPr id="106163" name="AutoShape 16"/>
            <p:cNvSpPr>
              <a:spLocks noChangeArrowheads="1"/>
            </p:cNvSpPr>
            <p:nvPr/>
          </p:nvSpPr>
          <p:spPr bwMode="auto">
            <a:xfrm>
              <a:off x="0" y="1"/>
              <a:ext cx="129" cy="35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164" name="Text Box 99"/>
            <p:cNvSpPr txBox="1">
              <a:spLocks noChangeArrowheads="1"/>
            </p:cNvSpPr>
            <p:nvPr/>
          </p:nvSpPr>
          <p:spPr bwMode="auto">
            <a:xfrm>
              <a:off x="5" y="6"/>
              <a:ext cx="127" cy="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r>
                <a:rPr lang="ko-KR" altLang="en-US" sz="1400">
                  <a:solidFill>
                    <a:srgbClr val="000000"/>
                  </a:solidFill>
                </a:rPr>
                <a:t>체크램프</a:t>
              </a:r>
              <a:r>
                <a:rPr lang="en-US" altLang="ko-KR" sz="1400">
                  <a:solidFill>
                    <a:srgbClr val="FF0000"/>
                  </a:solidFill>
                </a:rPr>
                <a:t>ON</a:t>
              </a:r>
            </a:p>
          </p:txBody>
        </p:sp>
        <p:sp>
          <p:nvSpPr>
            <p:cNvPr id="106165" name="AutoShape 17"/>
            <p:cNvSpPr>
              <a:spLocks noChangeArrowheads="1"/>
            </p:cNvSpPr>
            <p:nvPr/>
          </p:nvSpPr>
          <p:spPr bwMode="auto">
            <a:xfrm>
              <a:off x="143" y="0"/>
              <a:ext cx="129" cy="35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166" name="Text Box 100"/>
            <p:cNvSpPr txBox="1">
              <a:spLocks noChangeArrowheads="1"/>
            </p:cNvSpPr>
            <p:nvPr/>
          </p:nvSpPr>
          <p:spPr bwMode="auto">
            <a:xfrm>
              <a:off x="146" y="4"/>
              <a:ext cx="123" cy="2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r>
                <a:rPr lang="ko-KR" altLang="en-US" sz="1400">
                  <a:solidFill>
                    <a:srgbClr val="000000"/>
                  </a:solidFill>
                </a:rPr>
                <a:t>체크램프</a:t>
              </a:r>
              <a:r>
                <a:rPr lang="en-US" altLang="ko-KR" sz="1400">
                  <a:solidFill>
                    <a:srgbClr val="FF0000"/>
                  </a:solidFill>
                </a:rPr>
                <a:t>OFF</a:t>
              </a:r>
            </a:p>
          </p:txBody>
        </p:sp>
      </p:grpSp>
      <p:grpSp>
        <p:nvGrpSpPr>
          <p:cNvPr id="9" name="Group 106"/>
          <p:cNvGrpSpPr>
            <a:grpSpLocks/>
          </p:cNvGrpSpPr>
          <p:nvPr/>
        </p:nvGrpSpPr>
        <p:grpSpPr bwMode="auto">
          <a:xfrm>
            <a:off x="314350" y="3987800"/>
            <a:ext cx="1228725" cy="333375"/>
            <a:chOff x="0" y="0"/>
            <a:chExt cx="129" cy="35"/>
          </a:xfrm>
        </p:grpSpPr>
        <p:sp>
          <p:nvSpPr>
            <p:cNvPr id="106159" name="AutoShape 94"/>
            <p:cNvSpPr>
              <a:spLocks noChangeArrowheads="1"/>
            </p:cNvSpPr>
            <p:nvPr/>
          </p:nvSpPr>
          <p:spPr bwMode="auto">
            <a:xfrm>
              <a:off x="0" y="0"/>
              <a:ext cx="129" cy="35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160" name="Text Box 105"/>
            <p:cNvSpPr txBox="1">
              <a:spLocks noChangeArrowheads="1"/>
            </p:cNvSpPr>
            <p:nvPr/>
          </p:nvSpPr>
          <p:spPr bwMode="auto">
            <a:xfrm>
              <a:off x="3" y="7"/>
              <a:ext cx="124" cy="2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r>
                <a:rPr lang="ko-KR" altLang="en-US">
                  <a:solidFill>
                    <a:srgbClr val="000000"/>
                  </a:solidFill>
                </a:rPr>
                <a:t>계기판램프</a:t>
              </a:r>
              <a:r>
                <a:rPr lang="en-US" altLang="ko-KR">
                  <a:solidFill>
                    <a:srgbClr val="FF0000"/>
                  </a:solidFill>
                </a:rPr>
                <a:t>OFF</a:t>
              </a:r>
            </a:p>
          </p:txBody>
        </p:sp>
      </p:grpSp>
      <p:grpSp>
        <p:nvGrpSpPr>
          <p:cNvPr id="10" name="Group 107"/>
          <p:cNvGrpSpPr>
            <a:grpSpLocks/>
          </p:cNvGrpSpPr>
          <p:nvPr/>
        </p:nvGrpSpPr>
        <p:grpSpPr bwMode="auto">
          <a:xfrm>
            <a:off x="1543075" y="3987800"/>
            <a:ext cx="1228725" cy="333375"/>
            <a:chOff x="0" y="0"/>
            <a:chExt cx="129" cy="35"/>
          </a:xfrm>
        </p:grpSpPr>
        <p:sp>
          <p:nvSpPr>
            <p:cNvPr id="106157" name="AutoShape 108"/>
            <p:cNvSpPr>
              <a:spLocks noChangeArrowheads="1"/>
            </p:cNvSpPr>
            <p:nvPr/>
          </p:nvSpPr>
          <p:spPr bwMode="auto">
            <a:xfrm>
              <a:off x="0" y="0"/>
              <a:ext cx="129" cy="35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158" name="Text Box 109"/>
            <p:cNvSpPr txBox="1">
              <a:spLocks noChangeArrowheads="1"/>
            </p:cNvSpPr>
            <p:nvPr/>
          </p:nvSpPr>
          <p:spPr bwMode="auto">
            <a:xfrm>
              <a:off x="4" y="7"/>
              <a:ext cx="123" cy="2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r>
                <a:rPr lang="ko-KR" altLang="en-US">
                  <a:solidFill>
                    <a:srgbClr val="000000"/>
                  </a:solidFill>
                </a:rPr>
                <a:t>계기판램프</a:t>
              </a:r>
              <a:r>
                <a:rPr lang="en-US" altLang="ko-KR">
                  <a:solidFill>
                    <a:srgbClr val="FF0000"/>
                  </a:solidFill>
                </a:rPr>
                <a:t>ON</a:t>
              </a:r>
            </a:p>
          </p:txBody>
        </p:sp>
      </p:grpSp>
      <p:grpSp>
        <p:nvGrpSpPr>
          <p:cNvPr id="11" name="Group 286"/>
          <p:cNvGrpSpPr>
            <a:grpSpLocks/>
          </p:cNvGrpSpPr>
          <p:nvPr/>
        </p:nvGrpSpPr>
        <p:grpSpPr bwMode="auto">
          <a:xfrm>
            <a:off x="-3239" y="4770438"/>
            <a:ext cx="1438275" cy="333375"/>
            <a:chOff x="-17" y="0"/>
            <a:chExt cx="151" cy="35"/>
          </a:xfrm>
        </p:grpSpPr>
        <p:sp>
          <p:nvSpPr>
            <p:cNvPr id="106155" name="AutoShape 95"/>
            <p:cNvSpPr>
              <a:spLocks noChangeArrowheads="1"/>
            </p:cNvSpPr>
            <p:nvPr/>
          </p:nvSpPr>
          <p:spPr bwMode="auto">
            <a:xfrm>
              <a:off x="-17" y="0"/>
              <a:ext cx="146" cy="35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156" name="Text Box 110"/>
            <p:cNvSpPr txBox="1">
              <a:spLocks noChangeArrowheads="1"/>
            </p:cNvSpPr>
            <p:nvPr/>
          </p:nvSpPr>
          <p:spPr bwMode="auto">
            <a:xfrm>
              <a:off x="-17" y="6"/>
              <a:ext cx="151" cy="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r>
                <a:rPr lang="ko-KR" altLang="en-US">
                  <a:solidFill>
                    <a:srgbClr val="000000"/>
                  </a:solidFill>
                </a:rPr>
                <a:t>알터네이터정상</a:t>
              </a:r>
            </a:p>
          </p:txBody>
        </p:sp>
      </p:grpSp>
      <p:grpSp>
        <p:nvGrpSpPr>
          <p:cNvPr id="12" name="Group 285"/>
          <p:cNvGrpSpPr>
            <a:grpSpLocks/>
          </p:cNvGrpSpPr>
          <p:nvPr/>
        </p:nvGrpSpPr>
        <p:grpSpPr bwMode="auto">
          <a:xfrm>
            <a:off x="1454086" y="4760913"/>
            <a:ext cx="1371600" cy="352425"/>
            <a:chOff x="0" y="0"/>
            <a:chExt cx="144" cy="37"/>
          </a:xfrm>
        </p:grpSpPr>
        <p:sp>
          <p:nvSpPr>
            <p:cNvPr id="106152" name="AutoShape 98"/>
            <p:cNvSpPr>
              <a:spLocks noChangeArrowheads="1"/>
            </p:cNvSpPr>
            <p:nvPr/>
          </p:nvSpPr>
          <p:spPr bwMode="auto">
            <a:xfrm>
              <a:off x="0" y="0"/>
              <a:ext cx="129" cy="35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153" name="Text Box 111"/>
            <p:cNvSpPr txBox="1">
              <a:spLocks noChangeArrowheads="1"/>
            </p:cNvSpPr>
            <p:nvPr/>
          </p:nvSpPr>
          <p:spPr bwMode="auto">
            <a:xfrm>
              <a:off x="5" y="7"/>
              <a:ext cx="125" cy="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r>
                <a:rPr lang="ko-KR" altLang="en-US" dirty="0" err="1">
                  <a:solidFill>
                    <a:srgbClr val="C00000"/>
                  </a:solidFill>
                </a:rPr>
                <a:t>알터네이터불량</a:t>
              </a:r>
              <a:endParaRPr lang="ko-KR" altLang="en-US" dirty="0">
                <a:solidFill>
                  <a:srgbClr val="C00000"/>
                </a:solidFill>
              </a:endParaRPr>
            </a:p>
          </p:txBody>
        </p:sp>
        <p:sp>
          <p:nvSpPr>
            <p:cNvPr id="106154" name="Line 127"/>
            <p:cNvSpPr>
              <a:spLocks noChangeShapeType="1"/>
            </p:cNvSpPr>
            <p:nvPr/>
          </p:nvSpPr>
          <p:spPr bwMode="auto">
            <a:xfrm flipH="1">
              <a:off x="130" y="14"/>
              <a:ext cx="14" cy="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13" name="Group 279"/>
          <p:cNvGrpSpPr>
            <a:grpSpLocks/>
          </p:cNvGrpSpPr>
          <p:nvPr/>
        </p:nvGrpSpPr>
        <p:grpSpPr bwMode="auto">
          <a:xfrm>
            <a:off x="3064024" y="3206008"/>
            <a:ext cx="1590675" cy="845512"/>
            <a:chOff x="-8" y="-30"/>
            <a:chExt cx="167" cy="56"/>
          </a:xfrm>
        </p:grpSpPr>
        <p:sp>
          <p:nvSpPr>
            <p:cNvPr id="106148" name="AutoShape 29"/>
            <p:cNvSpPr>
              <a:spLocks noChangeArrowheads="1"/>
            </p:cNvSpPr>
            <p:nvPr/>
          </p:nvSpPr>
          <p:spPr bwMode="auto">
            <a:xfrm>
              <a:off x="82" y="-20"/>
              <a:ext cx="77" cy="33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149" name="Text Box 82"/>
            <p:cNvSpPr txBox="1">
              <a:spLocks noChangeArrowheads="1"/>
            </p:cNvSpPr>
            <p:nvPr/>
          </p:nvSpPr>
          <p:spPr bwMode="auto">
            <a:xfrm>
              <a:off x="75" y="-15"/>
              <a:ext cx="74" cy="4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r>
                <a:rPr lang="ko-KR" altLang="en-US" sz="1100" dirty="0">
                  <a:solidFill>
                    <a:srgbClr val="000000"/>
                  </a:solidFill>
                </a:rPr>
                <a:t>양쪽전압</a:t>
              </a:r>
            </a:p>
            <a:p>
              <a:pPr rtl="1"/>
              <a:r>
                <a:rPr lang="ko-KR" altLang="en-US" sz="1100" dirty="0">
                  <a:solidFill>
                    <a:srgbClr val="000000"/>
                  </a:solidFill>
                </a:rPr>
                <a:t>   정상</a:t>
              </a:r>
            </a:p>
          </p:txBody>
        </p:sp>
        <p:sp>
          <p:nvSpPr>
            <p:cNvPr id="106150" name="AutoShape 83"/>
            <p:cNvSpPr>
              <a:spLocks noChangeArrowheads="1"/>
            </p:cNvSpPr>
            <p:nvPr/>
          </p:nvSpPr>
          <p:spPr bwMode="auto">
            <a:xfrm>
              <a:off x="-1" y="-30"/>
              <a:ext cx="72" cy="24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151" name="Text Box 84"/>
            <p:cNvSpPr txBox="1">
              <a:spLocks noChangeArrowheads="1"/>
            </p:cNvSpPr>
            <p:nvPr/>
          </p:nvSpPr>
          <p:spPr bwMode="auto">
            <a:xfrm>
              <a:off x="-8" y="-25"/>
              <a:ext cx="78" cy="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r>
                <a:rPr lang="ko-KR" altLang="en-US" dirty="0">
                  <a:solidFill>
                    <a:srgbClr val="000000"/>
                  </a:solidFill>
                </a:rPr>
                <a:t>그대로</a:t>
              </a:r>
            </a:p>
          </p:txBody>
        </p:sp>
      </p:grpSp>
      <p:grpSp>
        <p:nvGrpSpPr>
          <p:cNvPr id="14" name="Group 291"/>
          <p:cNvGrpSpPr>
            <a:grpSpLocks/>
          </p:cNvGrpSpPr>
          <p:nvPr/>
        </p:nvGrpSpPr>
        <p:grpSpPr bwMode="auto">
          <a:xfrm>
            <a:off x="2555777" y="5085185"/>
            <a:ext cx="1296143" cy="576063"/>
            <a:chOff x="-28" y="6"/>
            <a:chExt cx="147" cy="52"/>
          </a:xfrm>
        </p:grpSpPr>
        <p:sp>
          <p:nvSpPr>
            <p:cNvPr id="106146" name="AutoShape 289"/>
            <p:cNvSpPr>
              <a:spLocks noChangeArrowheads="1"/>
            </p:cNvSpPr>
            <p:nvPr/>
          </p:nvSpPr>
          <p:spPr bwMode="auto">
            <a:xfrm>
              <a:off x="-4" y="6"/>
              <a:ext cx="110" cy="31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147" name="Text Box 290"/>
            <p:cNvSpPr txBox="1">
              <a:spLocks noChangeArrowheads="1"/>
            </p:cNvSpPr>
            <p:nvPr/>
          </p:nvSpPr>
          <p:spPr bwMode="auto">
            <a:xfrm>
              <a:off x="-28" y="11"/>
              <a:ext cx="147" cy="4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r>
                <a:rPr lang="ko-KR" altLang="en-US" dirty="0" err="1" smtClean="0">
                  <a:solidFill>
                    <a:srgbClr val="000000"/>
                  </a:solidFill>
                </a:rPr>
                <a:t>밧데리</a:t>
              </a:r>
              <a:r>
                <a:rPr lang="ko-KR" altLang="en-US" dirty="0" err="1" smtClean="0">
                  <a:solidFill>
                    <a:srgbClr val="C00000"/>
                  </a:solidFill>
                </a:rPr>
                <a:t>불량</a:t>
              </a:r>
              <a:endParaRPr lang="ko-KR" altLang="en-US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6" name="Group 283"/>
          <p:cNvGrpSpPr>
            <a:grpSpLocks/>
          </p:cNvGrpSpPr>
          <p:nvPr/>
        </p:nvGrpSpPr>
        <p:grpSpPr bwMode="auto">
          <a:xfrm>
            <a:off x="5767262" y="5256213"/>
            <a:ext cx="1143000" cy="405035"/>
            <a:chOff x="0" y="0"/>
            <a:chExt cx="127" cy="33"/>
          </a:xfrm>
        </p:grpSpPr>
        <p:sp>
          <p:nvSpPr>
            <p:cNvPr id="106142" name="AutoShape 78"/>
            <p:cNvSpPr>
              <a:spLocks noChangeArrowheads="1"/>
            </p:cNvSpPr>
            <p:nvPr/>
          </p:nvSpPr>
          <p:spPr bwMode="auto">
            <a:xfrm>
              <a:off x="0" y="0"/>
              <a:ext cx="121" cy="32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1" name="Text Box 282"/>
            <p:cNvSpPr txBox="1">
              <a:spLocks noChangeArrowheads="1"/>
            </p:cNvSpPr>
            <p:nvPr/>
          </p:nvSpPr>
          <p:spPr bwMode="auto">
            <a:xfrm>
              <a:off x="3" y="4"/>
              <a:ext cx="124" cy="2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27432" tIns="18288" rIns="0" bIns="0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defRPr sz="1000"/>
              </a:pPr>
              <a:r>
                <a:rPr lang="ko-KR" altLang="en-US" sz="1600" dirty="0" err="1" smtClean="0">
                  <a:solidFill>
                    <a:srgbClr val="C00000"/>
                  </a:solidFill>
                </a:rPr>
                <a:t>알터불량</a:t>
              </a:r>
              <a:endParaRPr lang="ko-KR" altLang="en-US" sz="1600" dirty="0">
                <a:solidFill>
                  <a:srgbClr val="C00000"/>
                </a:solidFill>
              </a:endParaRPr>
            </a:p>
          </p:txBody>
        </p:sp>
      </p:grpSp>
      <p:sp>
        <p:nvSpPr>
          <p:cNvPr id="106140" name="AutoShape 12"/>
          <p:cNvSpPr>
            <a:spLocks noChangeArrowheads="1"/>
          </p:cNvSpPr>
          <p:nvPr/>
        </p:nvSpPr>
        <p:spPr bwMode="auto">
          <a:xfrm>
            <a:off x="3867086" y="635000"/>
            <a:ext cx="1228725" cy="7143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lIns="27432" tIns="18288" rIns="0" bIns="0"/>
          <a:lstStyle/>
          <a:p>
            <a:pPr rtl="1"/>
            <a:r>
              <a:rPr lang="ko-KR" altLang="en-US" sz="2800" dirty="0" err="1" smtClean="0">
                <a:solidFill>
                  <a:srgbClr val="FF0000"/>
                </a:solidFill>
                <a:latin typeface="돋움" pitchFamily="50" charset="-127"/>
                <a:ea typeface="문체부 제목 돋음체" pitchFamily="49" charset="-127"/>
              </a:rPr>
              <a:t>저</a:t>
            </a:r>
            <a:r>
              <a:rPr lang="ko-KR" altLang="en-US" sz="2800" dirty="0" err="1" smtClean="0">
                <a:solidFill>
                  <a:schemeClr val="tx1"/>
                </a:solidFill>
                <a:latin typeface="돋움" pitchFamily="50" charset="-127"/>
                <a:ea typeface="문체부 제목 돋음체" pitchFamily="49" charset="-127"/>
              </a:rPr>
              <a:t>충전</a:t>
            </a:r>
            <a:endParaRPr lang="ko-KR" altLang="en-US" sz="2800" dirty="0">
              <a:solidFill>
                <a:schemeClr val="tx1"/>
              </a:solidFill>
              <a:latin typeface="돋움" pitchFamily="50" charset="-127"/>
              <a:ea typeface="문체부 제목 돋음체" pitchFamily="49" charset="-127"/>
            </a:endParaRPr>
          </a:p>
          <a:p>
            <a:pPr rtl="1"/>
            <a:endParaRPr lang="ko-KR" altLang="en-US" sz="1000" dirty="0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46" name="Line 266"/>
          <p:cNvSpPr>
            <a:spLocks noChangeShapeType="1"/>
          </p:cNvSpPr>
          <p:nvPr/>
        </p:nvSpPr>
        <p:spPr bwMode="auto">
          <a:xfrm flipH="1">
            <a:off x="5364088" y="2924944"/>
            <a:ext cx="0" cy="276225"/>
          </a:xfrm>
          <a:prstGeom prst="line">
            <a:avLst/>
          </a:prstGeom>
          <a:noFill/>
          <a:ln w="38100" cmpd="sng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grpSp>
        <p:nvGrpSpPr>
          <p:cNvPr id="18" name="Group 335"/>
          <p:cNvGrpSpPr>
            <a:grpSpLocks/>
          </p:cNvGrpSpPr>
          <p:nvPr/>
        </p:nvGrpSpPr>
        <p:grpSpPr bwMode="auto">
          <a:xfrm>
            <a:off x="7286644" y="5180693"/>
            <a:ext cx="1856759" cy="1748769"/>
            <a:chOff x="0" y="-11"/>
            <a:chExt cx="236" cy="182"/>
          </a:xfrm>
        </p:grpSpPr>
        <p:pic>
          <p:nvPicPr>
            <p:cNvPr id="141" name="Picture 218"/>
            <p:cNvPicPr>
              <a:picLocks noChangeAspect="1" noChangeArrowheads="1"/>
            </p:cNvPicPr>
            <p:nvPr/>
          </p:nvPicPr>
          <p:blipFill>
            <a:blip r:embed="rId5" cstate="print">
              <a:lum bright="-20000" contrast="40000"/>
            </a:blip>
            <a:srcRect/>
            <a:stretch>
              <a:fillRect/>
            </a:stretch>
          </p:blipFill>
          <p:spPr bwMode="auto">
            <a:xfrm>
              <a:off x="1" y="-11"/>
              <a:ext cx="235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2" name="Text Box 220"/>
            <p:cNvSpPr txBox="1">
              <a:spLocks noChangeArrowheads="1"/>
            </p:cNvSpPr>
            <p:nvPr/>
          </p:nvSpPr>
          <p:spPr bwMode="auto">
            <a:xfrm>
              <a:off x="28" y="141"/>
              <a:ext cx="64" cy="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36576" tIns="18288" rIns="0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1">
                <a:defRPr sz="1000"/>
              </a:pPr>
              <a:r>
                <a:rPr lang="en-US" altLang="ko-KR" sz="1100" b="1" i="0" strike="noStrike">
                  <a:solidFill>
                    <a:srgbClr val="FF0000"/>
                  </a:solidFill>
                  <a:latin typeface="돋움"/>
                  <a:ea typeface="돋움"/>
                </a:rPr>
                <a:t>B+</a:t>
              </a:r>
              <a:r>
                <a:rPr lang="ko-KR" altLang="en-US" sz="1100" b="1" i="0" strike="noStrike">
                  <a:solidFill>
                    <a:srgbClr val="FF0000"/>
                  </a:solidFill>
                  <a:latin typeface="돋움"/>
                  <a:ea typeface="돋움"/>
                </a:rPr>
                <a:t>단자</a:t>
              </a:r>
            </a:p>
          </p:txBody>
        </p:sp>
        <p:sp>
          <p:nvSpPr>
            <p:cNvPr id="143" name="Text Box 221"/>
            <p:cNvSpPr txBox="1">
              <a:spLocks noChangeArrowheads="1"/>
            </p:cNvSpPr>
            <p:nvPr/>
          </p:nvSpPr>
          <p:spPr bwMode="auto">
            <a:xfrm>
              <a:off x="0" y="1"/>
              <a:ext cx="53" cy="2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36576" tIns="18288" rIns="0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1">
                <a:defRPr sz="1000"/>
              </a:pPr>
              <a:r>
                <a:rPr lang="ko-KR" altLang="en-US" sz="1100" b="1" i="0" strike="noStrike" dirty="0">
                  <a:solidFill>
                    <a:srgbClr val="FF0000"/>
                  </a:solidFill>
                  <a:latin typeface="돋움"/>
                  <a:ea typeface="돋움"/>
                </a:rPr>
                <a:t>그림</a:t>
              </a:r>
              <a:r>
                <a:rPr lang="en-US" altLang="ko-KR" sz="1100" b="1" i="0" strike="noStrike" dirty="0">
                  <a:solidFill>
                    <a:srgbClr val="FF0000"/>
                  </a:solidFill>
                  <a:latin typeface="돋움"/>
                  <a:ea typeface="돋움"/>
                </a:rPr>
                <a:t>1</a:t>
              </a:r>
            </a:p>
          </p:txBody>
        </p:sp>
        <p:sp>
          <p:nvSpPr>
            <p:cNvPr id="144" name="Text Box 222"/>
            <p:cNvSpPr txBox="1">
              <a:spLocks noChangeArrowheads="1"/>
            </p:cNvSpPr>
            <p:nvPr/>
          </p:nvSpPr>
          <p:spPr bwMode="auto">
            <a:xfrm>
              <a:off x="119" y="0"/>
              <a:ext cx="50" cy="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36576" tIns="18288" rIns="0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1">
                <a:defRPr sz="1000"/>
              </a:pPr>
              <a:r>
                <a:rPr lang="ko-KR" altLang="en-US" sz="1100" b="1" i="0" strike="noStrike">
                  <a:solidFill>
                    <a:srgbClr val="FF0000"/>
                  </a:solidFill>
                  <a:latin typeface="돋움"/>
                  <a:ea typeface="돋움"/>
                </a:rPr>
                <a:t>센서</a:t>
              </a:r>
            </a:p>
          </p:txBody>
        </p:sp>
        <p:sp>
          <p:nvSpPr>
            <p:cNvPr id="145" name="Text Box 223"/>
            <p:cNvSpPr txBox="1">
              <a:spLocks noChangeArrowheads="1"/>
            </p:cNvSpPr>
            <p:nvPr/>
          </p:nvSpPr>
          <p:spPr bwMode="auto">
            <a:xfrm>
              <a:off x="180" y="48"/>
              <a:ext cx="47" cy="4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36576" tIns="18288" rIns="0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1">
                <a:defRPr sz="1000"/>
              </a:pPr>
              <a:r>
                <a:rPr lang="ko-KR" altLang="en-US" sz="1100" b="1" i="0" strike="noStrike">
                  <a:solidFill>
                    <a:srgbClr val="FF0000"/>
                  </a:solidFill>
                  <a:latin typeface="돋움"/>
                  <a:ea typeface="돋움"/>
                </a:rPr>
                <a:t>램프</a:t>
              </a:r>
            </a:p>
            <a:p>
              <a:pPr algn="l" rtl="1">
                <a:defRPr sz="1000"/>
              </a:pPr>
              <a:r>
                <a:rPr lang="en-US" altLang="ko-KR" sz="1100" b="1" i="0" strike="noStrike">
                  <a:solidFill>
                    <a:srgbClr val="FF0000"/>
                  </a:solidFill>
                  <a:latin typeface="돋움"/>
                  <a:ea typeface="돋움"/>
                </a:rPr>
                <a:t>(L)</a:t>
              </a:r>
            </a:p>
          </p:txBody>
        </p:sp>
        <p:sp>
          <p:nvSpPr>
            <p:cNvPr id="147" name="Line 224"/>
            <p:cNvSpPr>
              <a:spLocks noChangeShapeType="1"/>
            </p:cNvSpPr>
            <p:nvPr/>
          </p:nvSpPr>
          <p:spPr bwMode="auto">
            <a:xfrm>
              <a:off x="137" y="26"/>
              <a:ext cx="0" cy="19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</p:sp>
        <p:sp>
          <p:nvSpPr>
            <p:cNvPr id="148" name="Line 225"/>
            <p:cNvSpPr>
              <a:spLocks noChangeShapeType="1"/>
            </p:cNvSpPr>
            <p:nvPr/>
          </p:nvSpPr>
          <p:spPr bwMode="auto">
            <a:xfrm flipH="1">
              <a:off x="154" y="60"/>
              <a:ext cx="21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</p:sp>
        <p:sp>
          <p:nvSpPr>
            <p:cNvPr id="149" name="Line 226"/>
            <p:cNvSpPr>
              <a:spLocks noChangeShapeType="1"/>
            </p:cNvSpPr>
            <p:nvPr/>
          </p:nvSpPr>
          <p:spPr bwMode="auto">
            <a:xfrm flipV="1">
              <a:off x="56" y="114"/>
              <a:ext cx="0" cy="2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</p:sp>
        <p:sp>
          <p:nvSpPr>
            <p:cNvPr id="150" name="AutoShape 227"/>
            <p:cNvSpPr>
              <a:spLocks noChangeArrowheads="1"/>
            </p:cNvSpPr>
            <p:nvPr/>
          </p:nvSpPr>
          <p:spPr bwMode="auto">
            <a:xfrm>
              <a:off x="41" y="83"/>
              <a:ext cx="29" cy="29"/>
            </a:xfrm>
            <a:prstGeom prst="flowChartConnector">
              <a:avLst/>
            </a:prstGeom>
            <a:noFill/>
            <a:ln w="12700" algn="ctr">
              <a:solidFill>
                <a:srgbClr val="FF0000"/>
              </a:solidFill>
              <a:round/>
              <a:headEnd/>
              <a:tailEnd/>
            </a:ln>
          </p:spPr>
        </p:sp>
      </p:grpSp>
      <p:pic>
        <p:nvPicPr>
          <p:cNvPr id="15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72462" y="1556792"/>
            <a:ext cx="1011013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" name="Group 291"/>
          <p:cNvGrpSpPr>
            <a:grpSpLocks/>
          </p:cNvGrpSpPr>
          <p:nvPr/>
        </p:nvGrpSpPr>
        <p:grpSpPr bwMode="auto">
          <a:xfrm>
            <a:off x="3923928" y="5157192"/>
            <a:ext cx="1728192" cy="432048"/>
            <a:chOff x="0" y="0"/>
            <a:chExt cx="137" cy="38"/>
          </a:xfrm>
        </p:grpSpPr>
        <p:sp>
          <p:nvSpPr>
            <p:cNvPr id="154" name="AutoShape 289"/>
            <p:cNvSpPr>
              <a:spLocks noChangeArrowheads="1"/>
            </p:cNvSpPr>
            <p:nvPr/>
          </p:nvSpPr>
          <p:spPr bwMode="auto">
            <a:xfrm>
              <a:off x="0" y="0"/>
              <a:ext cx="137" cy="38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5" name="Text Box 290"/>
            <p:cNvSpPr txBox="1">
              <a:spLocks noChangeArrowheads="1"/>
            </p:cNvSpPr>
            <p:nvPr/>
          </p:nvSpPr>
          <p:spPr bwMode="auto">
            <a:xfrm>
              <a:off x="0" y="6"/>
              <a:ext cx="108" cy="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r>
                <a:rPr lang="ko-KR" altLang="en-US" sz="1600" dirty="0" err="1" smtClean="0">
                  <a:solidFill>
                    <a:srgbClr val="000000"/>
                  </a:solidFill>
                </a:rPr>
                <a:t>알터</a:t>
              </a:r>
              <a:r>
                <a:rPr lang="ko-KR" altLang="en-US" sz="1600" dirty="0" smtClean="0">
                  <a:solidFill>
                    <a:srgbClr val="000000"/>
                  </a:solidFill>
                </a:rPr>
                <a:t> 정상</a:t>
              </a:r>
              <a:endParaRPr lang="ko-KR" altLang="en-US" sz="1600" dirty="0">
                <a:solidFill>
                  <a:srgbClr val="C00000"/>
                </a:solidFill>
              </a:endParaRPr>
            </a:p>
          </p:txBody>
        </p:sp>
      </p:grpSp>
      <p:sp>
        <p:nvSpPr>
          <p:cNvPr id="168" name="AutoShape 12"/>
          <p:cNvSpPr>
            <a:spLocks noChangeArrowheads="1"/>
          </p:cNvSpPr>
          <p:nvPr/>
        </p:nvSpPr>
        <p:spPr bwMode="auto">
          <a:xfrm>
            <a:off x="5220072" y="620688"/>
            <a:ext cx="1228725" cy="7143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lIns="27432" tIns="18288" rIns="0" bIns="0"/>
          <a:lstStyle/>
          <a:p>
            <a:pPr rtl="1"/>
            <a:r>
              <a:rPr lang="ko-KR" altLang="en-US" sz="2800" dirty="0" err="1" smtClean="0">
                <a:solidFill>
                  <a:srgbClr val="FF0000"/>
                </a:solidFill>
                <a:latin typeface="돋움" pitchFamily="50" charset="-127"/>
                <a:ea typeface="문체부 제목 돋음체" pitchFamily="49" charset="-127"/>
              </a:rPr>
              <a:t>과</a:t>
            </a:r>
            <a:r>
              <a:rPr lang="ko-KR" altLang="en-US" sz="2800" dirty="0" err="1" smtClean="0">
                <a:solidFill>
                  <a:schemeClr val="tx1"/>
                </a:solidFill>
                <a:latin typeface="돋움" pitchFamily="50" charset="-127"/>
                <a:ea typeface="문체부 제목 돋음체" pitchFamily="49" charset="-127"/>
              </a:rPr>
              <a:t>충전</a:t>
            </a:r>
            <a:endParaRPr lang="ko-KR" altLang="en-US" sz="2800" dirty="0">
              <a:solidFill>
                <a:schemeClr val="tx1"/>
              </a:solidFill>
              <a:latin typeface="돋움" pitchFamily="50" charset="-127"/>
              <a:ea typeface="문체부 제목 돋음체" pitchFamily="49" charset="-127"/>
            </a:endParaRPr>
          </a:p>
          <a:p>
            <a:pPr rtl="1"/>
            <a:endParaRPr lang="ko-KR" altLang="en-US" sz="1000" dirty="0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69" name="AutoShape 12"/>
          <p:cNvSpPr>
            <a:spLocks noChangeArrowheads="1"/>
          </p:cNvSpPr>
          <p:nvPr/>
        </p:nvSpPr>
        <p:spPr bwMode="auto">
          <a:xfrm>
            <a:off x="6660232" y="620688"/>
            <a:ext cx="1228725" cy="7143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lIns="27432" tIns="18288" rIns="0" bIns="0"/>
          <a:lstStyle/>
          <a:p>
            <a:pPr rtl="1"/>
            <a:r>
              <a:rPr lang="ko-KR" altLang="en-US" sz="2800" dirty="0" err="1" smtClean="0">
                <a:solidFill>
                  <a:srgbClr val="FF0000"/>
                </a:solidFill>
                <a:latin typeface="돋움" pitchFamily="50" charset="-127"/>
                <a:ea typeface="문체부 제목 돋음체" pitchFamily="49" charset="-127"/>
              </a:rPr>
              <a:t>무</a:t>
            </a:r>
            <a:r>
              <a:rPr lang="ko-KR" altLang="en-US" sz="2800" dirty="0" err="1" smtClean="0">
                <a:solidFill>
                  <a:schemeClr val="tx1"/>
                </a:solidFill>
                <a:latin typeface="돋움" pitchFamily="50" charset="-127"/>
                <a:ea typeface="문체부 제목 돋음체" pitchFamily="49" charset="-127"/>
              </a:rPr>
              <a:t>충전</a:t>
            </a:r>
            <a:endParaRPr lang="ko-KR" altLang="en-US" sz="2800" dirty="0">
              <a:solidFill>
                <a:schemeClr val="tx1"/>
              </a:solidFill>
              <a:latin typeface="돋움" pitchFamily="50" charset="-127"/>
              <a:ea typeface="문체부 제목 돋음체" pitchFamily="49" charset="-127"/>
            </a:endParaRPr>
          </a:p>
          <a:p>
            <a:pPr rtl="1"/>
            <a:endParaRPr lang="ko-KR" altLang="en-US" sz="1000" dirty="0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70" name="AutoShape 15"/>
          <p:cNvSpPr>
            <a:spLocks noChangeArrowheads="1"/>
          </p:cNvSpPr>
          <p:nvPr/>
        </p:nvSpPr>
        <p:spPr bwMode="auto">
          <a:xfrm>
            <a:off x="5004048" y="1556792"/>
            <a:ext cx="1738054" cy="504056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</p:spPr>
        <p:txBody>
          <a:bodyPr lIns="27432" tIns="18288" rIns="27432" bIns="0"/>
          <a:lstStyle/>
          <a:p>
            <a:pPr rtl="1"/>
            <a:r>
              <a:rPr lang="ko-KR" altLang="en-US" sz="1400" dirty="0" err="1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알터전압</a:t>
            </a:r>
            <a:r>
              <a:rPr lang="en-US" altLang="ko-KR" sz="1400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=&gt; </a:t>
            </a:r>
          </a:p>
          <a:p>
            <a:pPr rtl="1"/>
            <a:r>
              <a:rPr lang="ko-KR" altLang="en-US" sz="1400" dirty="0" err="1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밧데전압</a:t>
            </a:r>
            <a:endParaRPr lang="en-US" altLang="ko-KR" sz="1400" dirty="0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06040" name="AutoShape 24"/>
          <p:cNvSpPr>
            <a:spLocks noChangeArrowheads="1"/>
          </p:cNvSpPr>
          <p:nvPr/>
        </p:nvSpPr>
        <p:spPr bwMode="auto">
          <a:xfrm>
            <a:off x="3179698" y="2276872"/>
            <a:ext cx="3480534" cy="648072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</p:spPr>
        <p:txBody>
          <a:bodyPr lIns="27432" tIns="18288" rIns="27432" bIns="0"/>
          <a:lstStyle/>
          <a:p>
            <a:pPr rtl="1"/>
            <a:r>
              <a:rPr lang="en-US" altLang="ko-KR" sz="1800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B</a:t>
            </a:r>
            <a:r>
              <a:rPr lang="en-US" altLang="ko-KR" sz="1800" dirty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+</a:t>
            </a:r>
            <a:r>
              <a:rPr lang="ko-KR" altLang="en-US" sz="1800" dirty="0" err="1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단자에서밧데리</a:t>
            </a:r>
            <a:r>
              <a:rPr lang="en-US" altLang="ko-KR" sz="1800" dirty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+</a:t>
            </a:r>
            <a:r>
              <a:rPr lang="ko-KR" altLang="en-US" sz="1800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단자로</a:t>
            </a:r>
            <a:endParaRPr lang="en-US" altLang="ko-KR" sz="1800" dirty="0" smtClean="0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  <a:p>
            <a:pPr rtl="1"/>
            <a:r>
              <a:rPr lang="ko-KR" altLang="en-US" sz="1800" dirty="0" err="1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점프선연결후</a:t>
            </a:r>
            <a:r>
              <a:rPr lang="ko-KR" altLang="en-US" sz="1800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 가속</a:t>
            </a:r>
            <a:endParaRPr lang="ko-KR" altLang="en-US" sz="1800" dirty="0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77" name="AutoShape 83"/>
          <p:cNvSpPr>
            <a:spLocks noChangeArrowheads="1"/>
          </p:cNvSpPr>
          <p:nvPr/>
        </p:nvSpPr>
        <p:spPr bwMode="auto">
          <a:xfrm>
            <a:off x="3131840" y="4509120"/>
            <a:ext cx="685800" cy="362362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ko-KR" altLang="en-US" dirty="0" smtClean="0"/>
              <a:t>그대로</a:t>
            </a:r>
            <a:endParaRPr lang="ko-KR" altLang="en-US" dirty="0"/>
          </a:p>
        </p:txBody>
      </p:sp>
      <p:sp>
        <p:nvSpPr>
          <p:cNvPr id="178" name="Line 278"/>
          <p:cNvSpPr>
            <a:spLocks noChangeShapeType="1"/>
          </p:cNvSpPr>
          <p:nvPr/>
        </p:nvSpPr>
        <p:spPr bwMode="auto">
          <a:xfrm>
            <a:off x="3491880" y="3573016"/>
            <a:ext cx="0" cy="184026"/>
          </a:xfrm>
          <a:prstGeom prst="line">
            <a:avLst/>
          </a:prstGeom>
          <a:noFill/>
          <a:ln w="38100" cmpd="sng">
            <a:solidFill>
              <a:srgbClr val="00823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79" name="Line 278"/>
          <p:cNvSpPr>
            <a:spLocks noChangeShapeType="1"/>
          </p:cNvSpPr>
          <p:nvPr/>
        </p:nvSpPr>
        <p:spPr bwMode="auto">
          <a:xfrm>
            <a:off x="3491880" y="4149080"/>
            <a:ext cx="0" cy="400050"/>
          </a:xfrm>
          <a:prstGeom prst="line">
            <a:avLst/>
          </a:prstGeom>
          <a:noFill/>
          <a:ln w="38100" cmpd="sng">
            <a:solidFill>
              <a:srgbClr val="00823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80" name="AutoShape 83"/>
          <p:cNvSpPr>
            <a:spLocks noChangeArrowheads="1"/>
          </p:cNvSpPr>
          <p:nvPr/>
        </p:nvSpPr>
        <p:spPr bwMode="auto">
          <a:xfrm>
            <a:off x="3995936" y="3933056"/>
            <a:ext cx="360040" cy="504056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ko-KR" altLang="en-US" dirty="0" smtClean="0"/>
              <a:t>정상</a:t>
            </a:r>
            <a:endParaRPr lang="ko-KR" altLang="en-US" dirty="0"/>
          </a:p>
        </p:txBody>
      </p:sp>
      <p:sp>
        <p:nvSpPr>
          <p:cNvPr id="181" name="Line 272"/>
          <p:cNvSpPr>
            <a:spLocks noChangeShapeType="1"/>
          </p:cNvSpPr>
          <p:nvPr/>
        </p:nvSpPr>
        <p:spPr bwMode="auto">
          <a:xfrm rot="-240000">
            <a:off x="3852096" y="4010063"/>
            <a:ext cx="143664" cy="10046"/>
          </a:xfrm>
          <a:prstGeom prst="line">
            <a:avLst/>
          </a:prstGeom>
          <a:noFill/>
          <a:ln w="38100" cmpd="sng">
            <a:solidFill>
              <a:srgbClr val="00823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82" name="Line 272"/>
          <p:cNvSpPr>
            <a:spLocks noChangeShapeType="1"/>
          </p:cNvSpPr>
          <p:nvPr/>
        </p:nvSpPr>
        <p:spPr bwMode="auto">
          <a:xfrm rot="-240000">
            <a:off x="4356532" y="4357579"/>
            <a:ext cx="214912" cy="23433"/>
          </a:xfrm>
          <a:prstGeom prst="line">
            <a:avLst/>
          </a:prstGeom>
          <a:noFill/>
          <a:ln w="38100" cmpd="sng">
            <a:solidFill>
              <a:srgbClr val="00823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83" name="Line 272"/>
          <p:cNvSpPr>
            <a:spLocks noChangeShapeType="1"/>
          </p:cNvSpPr>
          <p:nvPr/>
        </p:nvSpPr>
        <p:spPr bwMode="auto">
          <a:xfrm flipH="1">
            <a:off x="4572000" y="4005063"/>
            <a:ext cx="432048" cy="1"/>
          </a:xfrm>
          <a:prstGeom prst="line">
            <a:avLst/>
          </a:prstGeom>
          <a:noFill/>
          <a:ln w="38100" cmpd="sng">
            <a:solidFill>
              <a:srgbClr val="00823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0" name="AutoShape 27"/>
          <p:cNvSpPr>
            <a:spLocks noChangeArrowheads="1"/>
          </p:cNvSpPr>
          <p:nvPr/>
        </p:nvSpPr>
        <p:spPr bwMode="auto">
          <a:xfrm>
            <a:off x="4932039" y="3140968"/>
            <a:ext cx="648073" cy="1008112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27432" tIns="18288" rIns="27432" bIns="0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rtl="1">
              <a:defRPr sz="1000"/>
            </a:pPr>
            <a:r>
              <a:rPr lang="ko-KR" altLang="en-US" sz="1400" dirty="0" smtClean="0">
                <a:solidFill>
                  <a:sysClr val="windowText" lastClr="000000"/>
                </a:solidFill>
                <a:latin typeface="돋움"/>
                <a:ea typeface="돋움"/>
              </a:rPr>
              <a:t>정상이거나</a:t>
            </a:r>
            <a:endParaRPr lang="en-US" altLang="ko-KR" sz="1400" dirty="0" smtClean="0">
              <a:solidFill>
                <a:sysClr val="windowText" lastClr="000000"/>
              </a:solidFill>
              <a:latin typeface="돋움"/>
              <a:ea typeface="돋움"/>
            </a:endParaRPr>
          </a:p>
          <a:p>
            <a:pPr rtl="1">
              <a:defRPr sz="1000"/>
            </a:pPr>
            <a:r>
              <a:rPr lang="ko-KR" altLang="en-US" sz="1400" dirty="0" err="1" smtClean="0">
                <a:solidFill>
                  <a:sysClr val="windowText" lastClr="000000"/>
                </a:solidFill>
                <a:latin typeface="돋움"/>
                <a:ea typeface="돋움"/>
              </a:rPr>
              <a:t>가속시</a:t>
            </a:r>
            <a:endParaRPr lang="en-US" altLang="ko-KR" sz="1400" dirty="0">
              <a:solidFill>
                <a:sysClr val="windowText" lastClr="000000"/>
              </a:solidFill>
              <a:latin typeface="돋움"/>
              <a:ea typeface="돋움"/>
            </a:endParaRPr>
          </a:p>
          <a:p>
            <a:pPr rtl="1">
              <a:defRPr sz="1000"/>
            </a:pPr>
            <a:r>
              <a:rPr lang="ko-KR" altLang="en-US" sz="1400" dirty="0">
                <a:solidFill>
                  <a:sysClr val="windowText" lastClr="000000"/>
                </a:solidFill>
                <a:latin typeface="돋움"/>
                <a:ea typeface="돋움"/>
              </a:rPr>
              <a:t>멈춘다</a:t>
            </a:r>
            <a:endParaRPr lang="en-US" altLang="ko-KR" sz="1400" dirty="0">
              <a:solidFill>
                <a:sysClr val="windowText" lastClr="000000"/>
              </a:solidFill>
              <a:latin typeface="돋움"/>
              <a:ea typeface="돋움"/>
            </a:endParaRPr>
          </a:p>
        </p:txBody>
      </p:sp>
      <p:sp>
        <p:nvSpPr>
          <p:cNvPr id="36" name="AutoShape 31"/>
          <p:cNvSpPr>
            <a:spLocks noChangeArrowheads="1"/>
          </p:cNvSpPr>
          <p:nvPr/>
        </p:nvSpPr>
        <p:spPr bwMode="auto">
          <a:xfrm>
            <a:off x="5808598" y="3793108"/>
            <a:ext cx="914400" cy="499988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27432" tIns="18288" rIns="27432" bIns="0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rtl="1">
              <a:defRPr sz="1000"/>
            </a:pPr>
            <a:r>
              <a:rPr lang="ko-KR" altLang="en-US" sz="1200" dirty="0" err="1">
                <a:solidFill>
                  <a:srgbClr val="000000"/>
                </a:solidFill>
                <a:latin typeface="돋움"/>
                <a:ea typeface="돋움"/>
              </a:rPr>
              <a:t>밧데리환착</a:t>
            </a:r>
            <a:endParaRPr lang="en-US" altLang="ko-KR" sz="1200" dirty="0">
              <a:solidFill>
                <a:srgbClr val="000000"/>
              </a:solidFill>
              <a:latin typeface="돋움"/>
              <a:ea typeface="돋움"/>
            </a:endParaRPr>
          </a:p>
          <a:p>
            <a:pPr rtl="1">
              <a:defRPr sz="1000"/>
            </a:pPr>
            <a:r>
              <a:rPr lang="ko-KR" altLang="en-US" sz="1200" dirty="0" err="1">
                <a:solidFill>
                  <a:srgbClr val="000000"/>
                </a:solidFill>
                <a:latin typeface="돋움"/>
                <a:ea typeface="돋움"/>
              </a:rPr>
              <a:t>후측정</a:t>
            </a:r>
            <a:r>
              <a:rPr lang="ko-KR" altLang="en-US" sz="1200" dirty="0">
                <a:solidFill>
                  <a:srgbClr val="000000"/>
                </a:solidFill>
                <a:latin typeface="돋움"/>
                <a:ea typeface="돋움"/>
              </a:rPr>
              <a:t> </a:t>
            </a:r>
          </a:p>
        </p:txBody>
      </p:sp>
      <p:sp>
        <p:nvSpPr>
          <p:cNvPr id="184" name="Line 266"/>
          <p:cNvSpPr>
            <a:spLocks noChangeShapeType="1"/>
          </p:cNvSpPr>
          <p:nvPr/>
        </p:nvSpPr>
        <p:spPr bwMode="auto">
          <a:xfrm flipH="1">
            <a:off x="7524328" y="1340768"/>
            <a:ext cx="0" cy="432047"/>
          </a:xfrm>
          <a:prstGeom prst="line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21" name="AutoShape 26"/>
          <p:cNvSpPr>
            <a:spLocks noChangeArrowheads="1"/>
          </p:cNvSpPr>
          <p:nvPr/>
        </p:nvSpPr>
        <p:spPr bwMode="auto">
          <a:xfrm>
            <a:off x="7308304" y="1772816"/>
            <a:ext cx="360040" cy="1584176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27432" tIns="18288" rIns="27432" bIns="0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rtl="1">
              <a:defRPr sz="1000"/>
            </a:pPr>
            <a:r>
              <a:rPr lang="ko-KR" altLang="en-US" sz="2000" dirty="0" err="1" smtClean="0">
                <a:solidFill>
                  <a:srgbClr val="000000"/>
                </a:solidFill>
                <a:latin typeface="돋움"/>
                <a:ea typeface="돋움"/>
              </a:rPr>
              <a:t>풀부하시</a:t>
            </a:r>
            <a:endParaRPr lang="ko-KR" altLang="en-US" sz="2000" dirty="0">
              <a:solidFill>
                <a:srgbClr val="000000"/>
              </a:solidFill>
              <a:latin typeface="돋움"/>
              <a:ea typeface="돋움"/>
            </a:endParaRPr>
          </a:p>
        </p:txBody>
      </p:sp>
      <p:sp>
        <p:nvSpPr>
          <p:cNvPr id="186" name="AutoShape 83"/>
          <p:cNvSpPr>
            <a:spLocks noChangeArrowheads="1"/>
          </p:cNvSpPr>
          <p:nvPr/>
        </p:nvSpPr>
        <p:spPr bwMode="auto">
          <a:xfrm>
            <a:off x="7092280" y="4509120"/>
            <a:ext cx="648072" cy="648072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ko-KR" altLang="en-US" sz="1600" dirty="0" err="1" smtClean="0"/>
              <a:t>알터</a:t>
            </a:r>
            <a:endParaRPr lang="en-US" altLang="ko-KR" sz="1600" dirty="0" smtClean="0"/>
          </a:p>
          <a:p>
            <a:r>
              <a:rPr lang="ko-KR" altLang="en-US" sz="1600" dirty="0" smtClean="0"/>
              <a:t>정상</a:t>
            </a:r>
            <a:endParaRPr lang="ko-KR" altLang="en-US" sz="1600" dirty="0"/>
          </a:p>
        </p:txBody>
      </p:sp>
      <p:sp>
        <p:nvSpPr>
          <p:cNvPr id="187" name="Line 266"/>
          <p:cNvSpPr>
            <a:spLocks noChangeShapeType="1"/>
          </p:cNvSpPr>
          <p:nvPr/>
        </p:nvSpPr>
        <p:spPr bwMode="auto">
          <a:xfrm>
            <a:off x="7380312" y="4005064"/>
            <a:ext cx="1" cy="504056"/>
          </a:xfrm>
          <a:prstGeom prst="line">
            <a:avLst/>
          </a:prstGeom>
          <a:noFill/>
          <a:ln w="38100" cmpd="sng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85" name="AutoShape 83"/>
          <p:cNvSpPr>
            <a:spLocks noChangeArrowheads="1"/>
          </p:cNvSpPr>
          <p:nvPr/>
        </p:nvSpPr>
        <p:spPr bwMode="auto">
          <a:xfrm>
            <a:off x="7236296" y="3789040"/>
            <a:ext cx="360040" cy="504056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ko-KR" altLang="en-US" dirty="0" smtClean="0"/>
              <a:t>정상</a:t>
            </a:r>
            <a:endParaRPr lang="ko-KR" altLang="en-US" dirty="0"/>
          </a:p>
        </p:txBody>
      </p:sp>
      <p:sp>
        <p:nvSpPr>
          <p:cNvPr id="39" name="AutoShape 26"/>
          <p:cNvSpPr>
            <a:spLocks noChangeArrowheads="1"/>
          </p:cNvSpPr>
          <p:nvPr/>
        </p:nvSpPr>
        <p:spPr bwMode="auto">
          <a:xfrm>
            <a:off x="5796136" y="3212976"/>
            <a:ext cx="800100" cy="409575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27432" tIns="18288" rIns="27432" bIns="0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rtl="1">
              <a:defRPr sz="1000"/>
            </a:pPr>
            <a:r>
              <a:rPr lang="ko-KR" altLang="en-US" sz="1050" dirty="0" err="1">
                <a:solidFill>
                  <a:srgbClr val="C00000"/>
                </a:solidFill>
                <a:latin typeface="돋움"/>
                <a:ea typeface="돋움"/>
              </a:rPr>
              <a:t>가속시계속</a:t>
            </a:r>
            <a:r>
              <a:rPr lang="ko-KR" altLang="en-US" sz="1050" dirty="0">
                <a:solidFill>
                  <a:srgbClr val="C00000"/>
                </a:solidFill>
                <a:latin typeface="돋움"/>
                <a:ea typeface="돋움"/>
              </a:rPr>
              <a:t> </a:t>
            </a:r>
          </a:p>
          <a:p>
            <a:pPr rtl="1">
              <a:defRPr sz="1000"/>
            </a:pPr>
            <a:r>
              <a:rPr lang="ko-KR" altLang="en-US" sz="1050" dirty="0">
                <a:solidFill>
                  <a:srgbClr val="C00000"/>
                </a:solidFill>
                <a:latin typeface="돋움"/>
                <a:ea typeface="돋움"/>
              </a:rPr>
              <a:t>올라간다</a:t>
            </a:r>
          </a:p>
        </p:txBody>
      </p:sp>
    </p:spTree>
  </p:cSld>
  <p:clrMapOvr>
    <a:masterClrMapping/>
  </p:clrMapOvr>
  <p:transition advTm="3000">
    <p:wipe dir="r"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Line 8"/>
          <p:cNvSpPr>
            <a:spLocks noChangeShapeType="1"/>
          </p:cNvSpPr>
          <p:nvPr/>
        </p:nvSpPr>
        <p:spPr bwMode="auto">
          <a:xfrm>
            <a:off x="501650" y="1371600"/>
            <a:ext cx="8534400" cy="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ko-KR" altLang="en-US"/>
          </a:p>
        </p:txBody>
      </p:sp>
      <p:sp>
        <p:nvSpPr>
          <p:cNvPr id="16" name="AutoShape 6"/>
          <p:cNvSpPr>
            <a:spLocks noChangeArrowheads="1"/>
          </p:cNvSpPr>
          <p:nvPr/>
        </p:nvSpPr>
        <p:spPr bwMode="auto">
          <a:xfrm>
            <a:off x="100013" y="1268413"/>
            <a:ext cx="2900351" cy="485775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27432" tIns="18288" rIns="27432" bIns="0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rtl="1">
              <a:defRPr sz="1000"/>
            </a:pPr>
            <a:r>
              <a:rPr lang="en-US" altLang="ko-KR" sz="1050" dirty="0" smtClean="0">
                <a:solidFill>
                  <a:srgbClr val="000000"/>
                </a:solidFill>
                <a:latin typeface="돋움"/>
                <a:ea typeface="돋움"/>
              </a:rPr>
              <a:t>B+</a:t>
            </a:r>
            <a:r>
              <a:rPr lang="ko-KR" altLang="en-US" sz="1050" dirty="0" smtClean="0">
                <a:solidFill>
                  <a:srgbClr val="000000"/>
                </a:solidFill>
                <a:latin typeface="돋움"/>
                <a:ea typeface="돋움"/>
              </a:rPr>
              <a:t>와 접지 직접주고그림</a:t>
            </a:r>
            <a:r>
              <a:rPr lang="en-US" altLang="ko-KR" sz="1050" dirty="0">
                <a:solidFill>
                  <a:srgbClr val="000000"/>
                </a:solidFill>
                <a:latin typeface="돋움"/>
                <a:ea typeface="돋움"/>
              </a:rPr>
              <a:t>1</a:t>
            </a:r>
            <a:r>
              <a:rPr lang="ko-KR" altLang="en-US" sz="1050" dirty="0">
                <a:solidFill>
                  <a:srgbClr val="000000"/>
                </a:solidFill>
                <a:latin typeface="돋움"/>
                <a:ea typeface="돋움"/>
              </a:rPr>
              <a:t>의 </a:t>
            </a:r>
            <a:r>
              <a:rPr lang="en-US" altLang="ko-KR" sz="1050" dirty="0">
                <a:solidFill>
                  <a:srgbClr val="FF0000"/>
                </a:solidFill>
                <a:latin typeface="돋움"/>
                <a:ea typeface="돋움"/>
              </a:rPr>
              <a:t>B+</a:t>
            </a:r>
            <a:r>
              <a:rPr lang="ko-KR" altLang="en-US" sz="1050" dirty="0">
                <a:solidFill>
                  <a:srgbClr val="FF0000"/>
                </a:solidFill>
                <a:latin typeface="돋움"/>
                <a:ea typeface="돋움"/>
              </a:rPr>
              <a:t>단자</a:t>
            </a:r>
            <a:r>
              <a:rPr lang="ko-KR" altLang="en-US" sz="1050" dirty="0">
                <a:solidFill>
                  <a:srgbClr val="000000"/>
                </a:solidFill>
                <a:latin typeface="돋움"/>
                <a:ea typeface="돋움"/>
              </a:rPr>
              <a:t>와</a:t>
            </a:r>
          </a:p>
          <a:p>
            <a:pPr rtl="1">
              <a:defRPr sz="1000"/>
            </a:pPr>
            <a:r>
              <a:rPr lang="ko-KR" altLang="en-US" sz="1050" dirty="0" err="1">
                <a:solidFill>
                  <a:srgbClr val="FF0000"/>
                </a:solidFill>
                <a:latin typeface="돋움"/>
                <a:ea typeface="돋움"/>
              </a:rPr>
              <a:t>키단자</a:t>
            </a:r>
            <a:r>
              <a:rPr lang="ko-KR" altLang="en-US" sz="1050" dirty="0" err="1">
                <a:solidFill>
                  <a:srgbClr val="000000"/>
                </a:solidFill>
                <a:latin typeface="돋움"/>
                <a:ea typeface="돋움"/>
              </a:rPr>
              <a:t>을</a:t>
            </a:r>
            <a:r>
              <a:rPr lang="ko-KR" altLang="en-US" sz="1050" dirty="0">
                <a:solidFill>
                  <a:srgbClr val="000000"/>
                </a:solidFill>
                <a:latin typeface="돋움"/>
                <a:ea typeface="돋움"/>
              </a:rPr>
              <a:t> 그림</a:t>
            </a:r>
            <a:r>
              <a:rPr lang="en-US" altLang="ko-KR" sz="1050" dirty="0">
                <a:solidFill>
                  <a:srgbClr val="000000"/>
                </a:solidFill>
                <a:latin typeface="돋움"/>
                <a:ea typeface="돋움"/>
              </a:rPr>
              <a:t>2</a:t>
            </a:r>
            <a:r>
              <a:rPr lang="ko-KR" altLang="en-US" sz="1050" dirty="0">
                <a:solidFill>
                  <a:srgbClr val="000000"/>
                </a:solidFill>
                <a:latin typeface="돋움"/>
                <a:ea typeface="돋움"/>
              </a:rPr>
              <a:t>처럼 직선으로 연결한다</a:t>
            </a:r>
            <a:r>
              <a:rPr lang="en-US" altLang="ko-KR" sz="1050" dirty="0">
                <a:solidFill>
                  <a:srgbClr val="000000"/>
                </a:solidFill>
                <a:latin typeface="돋움"/>
                <a:ea typeface="돋움"/>
              </a:rPr>
              <a:t>.</a:t>
            </a:r>
          </a:p>
        </p:txBody>
      </p:sp>
      <p:sp>
        <p:nvSpPr>
          <p:cNvPr id="45" name="Text Box 83"/>
          <p:cNvSpPr txBox="1">
            <a:spLocks noChangeArrowheads="1"/>
          </p:cNvSpPr>
          <p:nvPr/>
        </p:nvSpPr>
        <p:spPr bwMode="auto">
          <a:xfrm>
            <a:off x="6443663" y="1447800"/>
            <a:ext cx="1290637" cy="3781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27432" tIns="18288" rIns="0" bIns="0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rtl="1">
              <a:defRPr sz="1000"/>
            </a:pPr>
            <a:r>
              <a:rPr lang="en-US" altLang="ko-KR" sz="1050" dirty="0" smtClean="0">
                <a:solidFill>
                  <a:srgbClr val="000000"/>
                </a:solidFill>
              </a:rPr>
              <a:t>1.</a:t>
            </a:r>
            <a:r>
              <a:rPr lang="ko-KR" altLang="en-US" sz="1050" dirty="0" err="1" smtClean="0">
                <a:solidFill>
                  <a:srgbClr val="000000"/>
                </a:solidFill>
              </a:rPr>
              <a:t>스틱에</a:t>
            </a:r>
            <a:r>
              <a:rPr lang="ko-KR" altLang="en-US" sz="1050" dirty="0" smtClean="0">
                <a:solidFill>
                  <a:srgbClr val="000000"/>
                </a:solidFill>
              </a:rPr>
              <a:t> 오토가</a:t>
            </a:r>
            <a:endParaRPr lang="ko-KR" altLang="en-US" sz="1000" dirty="0">
              <a:solidFill>
                <a:srgbClr val="000000"/>
              </a:solidFill>
            </a:endParaRPr>
          </a:p>
          <a:p>
            <a:pPr rtl="1">
              <a:defRPr sz="1000"/>
            </a:pPr>
            <a:r>
              <a:rPr lang="ko-KR" altLang="en-US" sz="1000" dirty="0" smtClean="0">
                <a:solidFill>
                  <a:srgbClr val="000000"/>
                </a:solidFill>
              </a:rPr>
              <a:t>  </a:t>
            </a:r>
            <a:r>
              <a:rPr lang="ko-KR" altLang="en-US" sz="1000" dirty="0">
                <a:solidFill>
                  <a:srgbClr val="000000"/>
                </a:solidFill>
              </a:rPr>
              <a:t>장착된 경우</a:t>
            </a:r>
            <a:r>
              <a:rPr lang="en-US" altLang="ko-KR" sz="1000" dirty="0">
                <a:solidFill>
                  <a:srgbClr val="000000"/>
                </a:solidFill>
              </a:rPr>
              <a:t>.</a:t>
            </a:r>
          </a:p>
          <a:p>
            <a:pPr rtl="1">
              <a:defRPr sz="1000"/>
            </a:pPr>
            <a:r>
              <a:rPr lang="en-US" altLang="ko-KR" sz="1000" dirty="0" smtClean="0">
                <a:solidFill>
                  <a:srgbClr val="000000"/>
                </a:solidFill>
              </a:rPr>
              <a:t> </a:t>
            </a:r>
          </a:p>
          <a:p>
            <a:pPr rtl="1">
              <a:defRPr sz="1000"/>
            </a:pPr>
            <a:r>
              <a:rPr lang="en-US" altLang="ko-KR" sz="1000" dirty="0" smtClean="0">
                <a:solidFill>
                  <a:srgbClr val="000000"/>
                </a:solidFill>
              </a:rPr>
              <a:t>2</a:t>
            </a:r>
            <a:r>
              <a:rPr lang="en-US" altLang="ko-KR" sz="1000" dirty="0">
                <a:solidFill>
                  <a:srgbClr val="000000"/>
                </a:solidFill>
              </a:rPr>
              <a:t>.</a:t>
            </a:r>
            <a:r>
              <a:rPr lang="ko-KR" altLang="en-US" sz="1000" dirty="0" err="1">
                <a:solidFill>
                  <a:srgbClr val="000000"/>
                </a:solidFill>
              </a:rPr>
              <a:t>인터쿨러에</a:t>
            </a:r>
            <a:r>
              <a:rPr lang="ko-KR" altLang="en-US" sz="1000" dirty="0">
                <a:solidFill>
                  <a:srgbClr val="000000"/>
                </a:solidFill>
              </a:rPr>
              <a:t> </a:t>
            </a:r>
            <a:r>
              <a:rPr lang="ko-KR" altLang="en-US" sz="1000" dirty="0" smtClean="0">
                <a:solidFill>
                  <a:srgbClr val="000000"/>
                </a:solidFill>
              </a:rPr>
              <a:t>일반이   </a:t>
            </a:r>
            <a:r>
              <a:rPr lang="ko-KR" altLang="en-US" sz="1000" dirty="0">
                <a:solidFill>
                  <a:srgbClr val="000000"/>
                </a:solidFill>
              </a:rPr>
              <a:t>장착된 경우</a:t>
            </a:r>
            <a:r>
              <a:rPr lang="en-US" altLang="ko-KR" sz="1000" dirty="0" smtClean="0">
                <a:solidFill>
                  <a:srgbClr val="000000"/>
                </a:solidFill>
              </a:rPr>
              <a:t>.</a:t>
            </a:r>
          </a:p>
          <a:p>
            <a:pPr rtl="1">
              <a:defRPr sz="1000"/>
            </a:pPr>
            <a:endParaRPr lang="en-US" altLang="ko-KR" sz="1000" dirty="0" smtClean="0">
              <a:solidFill>
                <a:srgbClr val="000000"/>
              </a:solidFill>
            </a:endParaRPr>
          </a:p>
          <a:p>
            <a:pPr rtl="1">
              <a:defRPr sz="1000"/>
            </a:pPr>
            <a:r>
              <a:rPr lang="en-US" altLang="ko-KR" sz="1000" dirty="0" smtClean="0">
                <a:solidFill>
                  <a:srgbClr val="000000"/>
                </a:solidFill>
              </a:rPr>
              <a:t>3</a:t>
            </a:r>
            <a:r>
              <a:rPr lang="en-US" altLang="ko-KR" sz="1000" dirty="0">
                <a:solidFill>
                  <a:srgbClr val="000000"/>
                </a:solidFill>
              </a:rPr>
              <a:t>.</a:t>
            </a:r>
            <a:r>
              <a:rPr lang="ko-KR" altLang="en-US" sz="1000" dirty="0">
                <a:solidFill>
                  <a:srgbClr val="000000"/>
                </a:solidFill>
              </a:rPr>
              <a:t>대우차량은 </a:t>
            </a:r>
            <a:r>
              <a:rPr lang="en-US" altLang="ko-KR" sz="1000" dirty="0" smtClean="0">
                <a:solidFill>
                  <a:srgbClr val="000000"/>
                </a:solidFill>
              </a:rPr>
              <a:t>ORC</a:t>
            </a:r>
            <a:endParaRPr lang="en-US" altLang="ko-KR" sz="1000" dirty="0">
              <a:solidFill>
                <a:srgbClr val="000000"/>
              </a:solidFill>
            </a:endParaRPr>
          </a:p>
          <a:p>
            <a:pPr rtl="1">
              <a:defRPr sz="1000"/>
            </a:pPr>
            <a:r>
              <a:rPr lang="en-US" altLang="ko-KR" sz="1000" dirty="0">
                <a:solidFill>
                  <a:srgbClr val="000000"/>
                </a:solidFill>
              </a:rPr>
              <a:t>  (</a:t>
            </a:r>
            <a:r>
              <a:rPr lang="ko-KR" altLang="en-US" sz="1000" dirty="0">
                <a:solidFill>
                  <a:srgbClr val="000000"/>
                </a:solidFill>
              </a:rPr>
              <a:t>기어</a:t>
            </a:r>
            <a:r>
              <a:rPr lang="en-US" altLang="ko-KR" sz="1000" dirty="0">
                <a:solidFill>
                  <a:srgbClr val="000000"/>
                </a:solidFill>
              </a:rPr>
              <a:t>)</a:t>
            </a:r>
            <a:r>
              <a:rPr lang="ko-KR" altLang="en-US" sz="1000" dirty="0">
                <a:solidFill>
                  <a:srgbClr val="000000"/>
                </a:solidFill>
              </a:rPr>
              <a:t>가 약해 </a:t>
            </a:r>
            <a:r>
              <a:rPr lang="ko-KR" altLang="en-US" sz="1000" dirty="0" smtClean="0">
                <a:solidFill>
                  <a:srgbClr val="000000"/>
                </a:solidFill>
              </a:rPr>
              <a:t>파손되는 </a:t>
            </a:r>
            <a:r>
              <a:rPr lang="ko-KR" altLang="en-US" sz="1000" dirty="0">
                <a:solidFill>
                  <a:srgbClr val="000000"/>
                </a:solidFill>
              </a:rPr>
              <a:t>경우</a:t>
            </a:r>
            <a:r>
              <a:rPr lang="en-US" altLang="ko-KR" sz="1000" dirty="0">
                <a:solidFill>
                  <a:srgbClr val="000000"/>
                </a:solidFill>
              </a:rPr>
              <a:t>.</a:t>
            </a:r>
          </a:p>
          <a:p>
            <a:pPr rtl="1">
              <a:defRPr sz="1000"/>
            </a:pPr>
            <a:r>
              <a:rPr lang="en-US" altLang="ko-KR" sz="1000" dirty="0">
                <a:solidFill>
                  <a:srgbClr val="000000"/>
                </a:solidFill>
              </a:rPr>
              <a:t>  </a:t>
            </a:r>
            <a:endParaRPr lang="en-US" altLang="ko-KR" sz="1000" dirty="0" smtClean="0">
              <a:solidFill>
                <a:srgbClr val="000000"/>
              </a:solidFill>
            </a:endParaRPr>
          </a:p>
          <a:p>
            <a:pPr rtl="1">
              <a:defRPr sz="1000"/>
            </a:pPr>
            <a:r>
              <a:rPr lang="en-US" altLang="ko-KR" sz="1000" dirty="0" smtClean="0">
                <a:solidFill>
                  <a:srgbClr val="000000"/>
                </a:solidFill>
              </a:rPr>
              <a:t>-</a:t>
            </a:r>
            <a:r>
              <a:rPr lang="ko-KR" altLang="en-US" sz="1000" dirty="0">
                <a:solidFill>
                  <a:srgbClr val="000000"/>
                </a:solidFill>
              </a:rPr>
              <a:t>신품도 같은 현상</a:t>
            </a:r>
            <a:r>
              <a:rPr lang="en-US" altLang="ko-KR" sz="1000" dirty="0">
                <a:solidFill>
                  <a:srgbClr val="000000"/>
                </a:solidFill>
              </a:rPr>
              <a:t>,</a:t>
            </a:r>
          </a:p>
          <a:p>
            <a:pPr rtl="1">
              <a:defRPr sz="1000"/>
            </a:pPr>
            <a:r>
              <a:rPr lang="en-US" altLang="ko-KR" sz="1000" dirty="0">
                <a:solidFill>
                  <a:srgbClr val="000000"/>
                </a:solidFill>
              </a:rPr>
              <a:t>   LPG</a:t>
            </a:r>
            <a:r>
              <a:rPr lang="ko-KR" altLang="en-US" sz="1000" dirty="0">
                <a:solidFill>
                  <a:srgbClr val="000000"/>
                </a:solidFill>
              </a:rPr>
              <a:t>차량 겨울철에</a:t>
            </a:r>
          </a:p>
          <a:p>
            <a:pPr rtl="1">
              <a:defRPr sz="1000"/>
            </a:pPr>
            <a:r>
              <a:rPr lang="ko-KR" altLang="en-US" sz="1000" dirty="0">
                <a:solidFill>
                  <a:srgbClr val="000000"/>
                </a:solidFill>
              </a:rPr>
              <a:t>   특히 심함</a:t>
            </a:r>
            <a:r>
              <a:rPr lang="en-US" altLang="ko-KR" sz="1000" dirty="0">
                <a:solidFill>
                  <a:srgbClr val="000000"/>
                </a:solidFill>
              </a:rPr>
              <a:t>.</a:t>
            </a:r>
          </a:p>
          <a:p>
            <a:pPr rtl="1">
              <a:defRPr sz="1000"/>
            </a:pPr>
            <a:endParaRPr lang="en-US" altLang="ko-KR" sz="1000" dirty="0" smtClean="0">
              <a:solidFill>
                <a:srgbClr val="000000"/>
              </a:solidFill>
            </a:endParaRPr>
          </a:p>
          <a:p>
            <a:pPr rtl="1">
              <a:defRPr sz="1000"/>
            </a:pPr>
            <a:r>
              <a:rPr lang="en-US" altLang="ko-KR" sz="1000" dirty="0" smtClean="0">
                <a:solidFill>
                  <a:srgbClr val="000000"/>
                </a:solidFill>
              </a:rPr>
              <a:t>4</a:t>
            </a:r>
            <a:r>
              <a:rPr lang="en-US" altLang="ko-KR" sz="1000" dirty="0">
                <a:solidFill>
                  <a:srgbClr val="000000"/>
                </a:solidFill>
              </a:rPr>
              <a:t>.</a:t>
            </a:r>
            <a:r>
              <a:rPr lang="ko-KR" altLang="en-US" sz="1000" dirty="0" err="1">
                <a:solidFill>
                  <a:srgbClr val="000000"/>
                </a:solidFill>
              </a:rPr>
              <a:t>타우너</a:t>
            </a:r>
            <a:r>
              <a:rPr lang="en-US" altLang="ko-KR" sz="1000" dirty="0">
                <a:solidFill>
                  <a:srgbClr val="000000"/>
                </a:solidFill>
              </a:rPr>
              <a:t>,</a:t>
            </a:r>
            <a:r>
              <a:rPr lang="ko-KR" altLang="en-US" sz="1000" dirty="0" err="1">
                <a:solidFill>
                  <a:srgbClr val="000000"/>
                </a:solidFill>
              </a:rPr>
              <a:t>다마스는</a:t>
            </a:r>
            <a:endParaRPr lang="ko-KR" altLang="en-US" sz="1000" dirty="0">
              <a:solidFill>
                <a:srgbClr val="000000"/>
              </a:solidFill>
            </a:endParaRPr>
          </a:p>
          <a:p>
            <a:pPr rtl="1">
              <a:defRPr sz="1000"/>
            </a:pPr>
            <a:r>
              <a:rPr lang="ko-KR" altLang="en-US" sz="1000" dirty="0">
                <a:solidFill>
                  <a:srgbClr val="000000"/>
                </a:solidFill>
              </a:rPr>
              <a:t>  </a:t>
            </a:r>
            <a:r>
              <a:rPr lang="ko-KR" altLang="en-US" sz="1000" dirty="0" err="1">
                <a:solidFill>
                  <a:srgbClr val="000000"/>
                </a:solidFill>
              </a:rPr>
              <a:t>스타터모터</a:t>
            </a:r>
            <a:r>
              <a:rPr lang="ko-KR" altLang="en-US" sz="1000" dirty="0">
                <a:solidFill>
                  <a:srgbClr val="000000"/>
                </a:solidFill>
              </a:rPr>
              <a:t> </a:t>
            </a:r>
            <a:r>
              <a:rPr lang="ko-KR" altLang="en-US" sz="1000" dirty="0" err="1">
                <a:solidFill>
                  <a:srgbClr val="000000"/>
                </a:solidFill>
              </a:rPr>
              <a:t>교환시</a:t>
            </a:r>
            <a:endParaRPr lang="ko-KR" altLang="en-US" sz="1000" dirty="0">
              <a:solidFill>
                <a:srgbClr val="000000"/>
              </a:solidFill>
            </a:endParaRPr>
          </a:p>
          <a:p>
            <a:pPr rtl="1">
              <a:defRPr sz="1000"/>
            </a:pPr>
            <a:r>
              <a:rPr lang="ko-KR" altLang="en-US" sz="1000" dirty="0">
                <a:solidFill>
                  <a:srgbClr val="000000"/>
                </a:solidFill>
              </a:rPr>
              <a:t>  차량의 </a:t>
            </a:r>
            <a:r>
              <a:rPr lang="ko-KR" altLang="en-US" sz="1000" dirty="0" err="1">
                <a:solidFill>
                  <a:srgbClr val="000000"/>
                </a:solidFill>
              </a:rPr>
              <a:t>플라이휠</a:t>
            </a:r>
            <a:r>
              <a:rPr lang="ko-KR" altLang="en-US" sz="1000" dirty="0">
                <a:solidFill>
                  <a:srgbClr val="000000"/>
                </a:solidFill>
              </a:rPr>
              <a:t> 상태</a:t>
            </a:r>
          </a:p>
          <a:p>
            <a:pPr rtl="1">
              <a:defRPr sz="1000"/>
            </a:pPr>
            <a:r>
              <a:rPr lang="ko-KR" altLang="en-US" sz="1000" dirty="0">
                <a:solidFill>
                  <a:srgbClr val="000000"/>
                </a:solidFill>
              </a:rPr>
              <a:t>  </a:t>
            </a:r>
            <a:endParaRPr lang="en-US" altLang="ko-KR" sz="1000" dirty="0" smtClean="0">
              <a:solidFill>
                <a:srgbClr val="000000"/>
              </a:solidFill>
            </a:endParaRPr>
          </a:p>
          <a:p>
            <a:pPr rtl="1">
              <a:defRPr sz="1000"/>
            </a:pPr>
            <a:r>
              <a:rPr lang="ko-KR" altLang="en-US" sz="1000" dirty="0" smtClean="0">
                <a:solidFill>
                  <a:srgbClr val="000000"/>
                </a:solidFill>
              </a:rPr>
              <a:t>필히 </a:t>
            </a:r>
            <a:r>
              <a:rPr lang="ko-KR" altLang="en-US" sz="1000" dirty="0">
                <a:solidFill>
                  <a:srgbClr val="000000"/>
                </a:solidFill>
              </a:rPr>
              <a:t>점검 요망</a:t>
            </a:r>
            <a:r>
              <a:rPr lang="en-US" altLang="ko-KR" sz="105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06501" name="AutoShape 85"/>
          <p:cNvSpPr>
            <a:spLocks noChangeArrowheads="1"/>
          </p:cNvSpPr>
          <p:nvPr/>
        </p:nvSpPr>
        <p:spPr bwMode="auto">
          <a:xfrm>
            <a:off x="6497638" y="692150"/>
            <a:ext cx="1277937" cy="4286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lIns="27432" tIns="18288" rIns="0" bIns="0"/>
          <a:lstStyle/>
          <a:p>
            <a:pPr rtl="1"/>
            <a:r>
              <a:rPr lang="ko-KR" altLang="en-US" sz="1100" dirty="0">
                <a:solidFill>
                  <a:srgbClr val="C00000"/>
                </a:solidFill>
                <a:latin typeface="돋움" pitchFamily="50" charset="-127"/>
                <a:ea typeface="돋움" pitchFamily="50" charset="-127"/>
              </a:rPr>
              <a:t>문제</a:t>
            </a:r>
            <a:r>
              <a:rPr lang="en-US" altLang="ko-KR" sz="1100" dirty="0">
                <a:solidFill>
                  <a:srgbClr val="C00000"/>
                </a:solidFill>
                <a:latin typeface="돋움" pitchFamily="50" charset="-127"/>
                <a:ea typeface="돋움" pitchFamily="50" charset="-127"/>
              </a:rPr>
              <a:t>5.</a:t>
            </a:r>
          </a:p>
          <a:p>
            <a:pPr rtl="1"/>
            <a:r>
              <a:rPr lang="ko-KR" altLang="en-US" sz="1100" dirty="0">
                <a:solidFill>
                  <a:srgbClr val="0000FF"/>
                </a:solidFill>
                <a:latin typeface="돋움" pitchFamily="50" charset="-127"/>
                <a:ea typeface="돋움" pitchFamily="50" charset="-127"/>
              </a:rPr>
              <a:t>혼자 돌 때</a:t>
            </a:r>
            <a:r>
              <a:rPr lang="en-US" altLang="ko-KR" sz="1100" dirty="0">
                <a:solidFill>
                  <a:srgbClr val="0000FF"/>
                </a:solidFill>
                <a:latin typeface="돋움" pitchFamily="50" charset="-127"/>
                <a:ea typeface="돋움" pitchFamily="50" charset="-127"/>
              </a:rPr>
              <a:t>(</a:t>
            </a:r>
            <a:r>
              <a:rPr lang="ko-KR" altLang="en-US" sz="1100" dirty="0" err="1">
                <a:solidFill>
                  <a:srgbClr val="0000FF"/>
                </a:solidFill>
                <a:latin typeface="돋움" pitchFamily="50" charset="-127"/>
                <a:ea typeface="돋움" pitchFamily="50" charset="-127"/>
              </a:rPr>
              <a:t>싱싱</a:t>
            </a:r>
            <a:r>
              <a:rPr lang="en-US" altLang="ko-KR" sz="1100" dirty="0">
                <a:solidFill>
                  <a:srgbClr val="0000FF"/>
                </a:solidFill>
                <a:latin typeface="돋움" pitchFamily="50" charset="-127"/>
                <a:ea typeface="돋움" pitchFamily="50" charset="-127"/>
              </a:rPr>
              <a:t>)</a:t>
            </a:r>
            <a:endParaRPr lang="ko-KR" altLang="en-US" sz="1100" dirty="0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  <a:p>
            <a:pPr rtl="1"/>
            <a:endParaRPr lang="ko-KR" altLang="en-US" sz="1100" dirty="0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06502" name="AutoShape 86"/>
          <p:cNvSpPr>
            <a:spLocks noChangeArrowheads="1"/>
          </p:cNvSpPr>
          <p:nvPr/>
        </p:nvSpPr>
        <p:spPr bwMode="auto">
          <a:xfrm>
            <a:off x="6443663" y="1343025"/>
            <a:ext cx="1401762" cy="3525838"/>
          </a:xfrm>
          <a:prstGeom prst="flowChartAlternateProcess">
            <a:avLst/>
          </a:prstGeom>
          <a:noFill/>
          <a:ln w="25400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03" name="Line 87"/>
          <p:cNvSpPr>
            <a:spLocks noChangeShapeType="1"/>
          </p:cNvSpPr>
          <p:nvPr/>
        </p:nvSpPr>
        <p:spPr bwMode="auto">
          <a:xfrm>
            <a:off x="7232650" y="1181100"/>
            <a:ext cx="0" cy="1714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04" name="AutoShape 89"/>
          <p:cNvSpPr>
            <a:spLocks noChangeArrowheads="1"/>
          </p:cNvSpPr>
          <p:nvPr/>
        </p:nvSpPr>
        <p:spPr bwMode="auto">
          <a:xfrm>
            <a:off x="7859713" y="620713"/>
            <a:ext cx="1284287" cy="5429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lIns="27432" tIns="18288" rIns="0" bIns="0"/>
          <a:lstStyle/>
          <a:p>
            <a:pPr rtl="1"/>
            <a:r>
              <a:rPr lang="ko-KR" altLang="en-US" sz="1100" dirty="0">
                <a:solidFill>
                  <a:srgbClr val="C00000"/>
                </a:solidFill>
                <a:latin typeface="돋움" pitchFamily="50" charset="-127"/>
                <a:ea typeface="돋움" pitchFamily="50" charset="-127"/>
              </a:rPr>
              <a:t>문제</a:t>
            </a:r>
            <a:r>
              <a:rPr lang="en-US" altLang="ko-KR" sz="1100" dirty="0">
                <a:solidFill>
                  <a:srgbClr val="C00000"/>
                </a:solidFill>
                <a:latin typeface="돋움" pitchFamily="50" charset="-127"/>
                <a:ea typeface="돋움" pitchFamily="50" charset="-127"/>
              </a:rPr>
              <a:t>6.   </a:t>
            </a:r>
            <a:endParaRPr lang="en-US" altLang="ko-KR" sz="1100" dirty="0" smtClean="0">
              <a:solidFill>
                <a:srgbClr val="C00000"/>
              </a:solidFill>
              <a:latin typeface="돋움" pitchFamily="50" charset="-127"/>
              <a:ea typeface="돋움" pitchFamily="50" charset="-127"/>
            </a:endParaRPr>
          </a:p>
          <a:p>
            <a:pPr rtl="1"/>
            <a:r>
              <a:rPr lang="ko-KR" altLang="en-US" sz="1100" dirty="0" smtClean="0">
                <a:solidFill>
                  <a:srgbClr val="0000FF"/>
                </a:solidFill>
                <a:latin typeface="돋움" pitchFamily="50" charset="-127"/>
                <a:ea typeface="돋움" pitchFamily="50" charset="-127"/>
              </a:rPr>
              <a:t>시동을 </a:t>
            </a:r>
            <a:r>
              <a:rPr lang="ko-KR" altLang="en-US" sz="1100" dirty="0" err="1">
                <a:solidFill>
                  <a:srgbClr val="0000FF"/>
                </a:solidFill>
                <a:latin typeface="돋움" pitchFamily="50" charset="-127"/>
                <a:ea typeface="돋움" pitchFamily="50" charset="-127"/>
              </a:rPr>
              <a:t>걸때</a:t>
            </a:r>
            <a:r>
              <a:rPr lang="ko-KR" altLang="en-US" sz="1100" dirty="0">
                <a:solidFill>
                  <a:srgbClr val="0000FF"/>
                </a:solidFill>
                <a:latin typeface="돋움" pitchFamily="50" charset="-127"/>
                <a:ea typeface="돋움" pitchFamily="50" charset="-127"/>
              </a:rPr>
              <a:t> </a:t>
            </a:r>
            <a:endParaRPr lang="en-US" altLang="ko-KR" sz="1100" dirty="0" smtClean="0">
              <a:solidFill>
                <a:srgbClr val="0000FF"/>
              </a:solidFill>
              <a:latin typeface="돋움" pitchFamily="50" charset="-127"/>
              <a:ea typeface="돋움" pitchFamily="50" charset="-127"/>
            </a:endParaRPr>
          </a:p>
          <a:p>
            <a:pPr rtl="1"/>
            <a:r>
              <a:rPr lang="ko-KR" altLang="en-US" sz="1100" dirty="0" smtClean="0">
                <a:solidFill>
                  <a:srgbClr val="0000FF"/>
                </a:solidFill>
                <a:latin typeface="돋움" pitchFamily="50" charset="-127"/>
                <a:ea typeface="돋움" pitchFamily="50" charset="-127"/>
              </a:rPr>
              <a:t>소리가 </a:t>
            </a:r>
            <a:r>
              <a:rPr lang="ko-KR" altLang="en-US" sz="1100" dirty="0">
                <a:solidFill>
                  <a:srgbClr val="0000FF"/>
                </a:solidFill>
                <a:latin typeface="돋움" pitchFamily="50" charset="-127"/>
                <a:ea typeface="돋움" pitchFamily="50" charset="-127"/>
              </a:rPr>
              <a:t>심하다</a:t>
            </a:r>
          </a:p>
        </p:txBody>
      </p:sp>
      <p:sp>
        <p:nvSpPr>
          <p:cNvPr id="106505" name="AutoShape 90"/>
          <p:cNvSpPr>
            <a:spLocks noChangeArrowheads="1"/>
          </p:cNvSpPr>
          <p:nvPr/>
        </p:nvSpPr>
        <p:spPr bwMode="auto">
          <a:xfrm>
            <a:off x="7848600" y="1412875"/>
            <a:ext cx="1295400" cy="3455988"/>
          </a:xfrm>
          <a:prstGeom prst="flowChartAlternateProcess">
            <a:avLst/>
          </a:prstGeom>
          <a:noFill/>
          <a:ln w="25400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06" name="Text Box 91"/>
          <p:cNvSpPr txBox="1">
            <a:spLocks noChangeArrowheads="1"/>
          </p:cNvSpPr>
          <p:nvPr/>
        </p:nvSpPr>
        <p:spPr bwMode="auto">
          <a:xfrm>
            <a:off x="7948613" y="1484313"/>
            <a:ext cx="1087437" cy="3240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27432" tIns="18288" rIns="0" bIns="0"/>
          <a:lstStyle/>
          <a:p>
            <a:pPr rtl="1"/>
            <a:r>
              <a:rPr lang="en-US" altLang="ko-KR">
                <a:solidFill>
                  <a:srgbClr val="000000"/>
                </a:solidFill>
              </a:rPr>
              <a:t>1.</a:t>
            </a:r>
            <a:r>
              <a:rPr lang="ko-KR" altLang="en-US">
                <a:solidFill>
                  <a:srgbClr val="000000"/>
                </a:solidFill>
              </a:rPr>
              <a:t>엔진축기어 </a:t>
            </a:r>
            <a:endParaRPr lang="en-US" altLang="ko-KR" sz="1100">
              <a:solidFill>
                <a:srgbClr val="000000"/>
              </a:solidFill>
            </a:endParaRPr>
          </a:p>
          <a:p>
            <a:pPr rtl="1"/>
            <a:r>
              <a:rPr lang="ko-KR" altLang="en-US" sz="1100">
                <a:solidFill>
                  <a:srgbClr val="000000"/>
                </a:solidFill>
              </a:rPr>
              <a:t>확인요</a:t>
            </a:r>
            <a:endParaRPr lang="en-US" altLang="ko-KR" sz="1100">
              <a:solidFill>
                <a:srgbClr val="000000"/>
              </a:solidFill>
            </a:endParaRPr>
          </a:p>
          <a:p>
            <a:pPr rtl="1"/>
            <a:endParaRPr lang="en-US" altLang="ko-KR" sz="1100">
              <a:solidFill>
                <a:srgbClr val="000000"/>
              </a:solidFill>
            </a:endParaRPr>
          </a:p>
          <a:p>
            <a:pPr rtl="1"/>
            <a:r>
              <a:rPr lang="en-US" altLang="ko-KR" sz="1100">
                <a:solidFill>
                  <a:srgbClr val="000000"/>
                </a:solidFill>
              </a:rPr>
              <a:t>2.</a:t>
            </a:r>
            <a:r>
              <a:rPr lang="ko-KR" altLang="en-US" sz="1100">
                <a:solidFill>
                  <a:srgbClr val="000000"/>
                </a:solidFill>
              </a:rPr>
              <a:t>스타터모터 장착 불량</a:t>
            </a:r>
            <a:r>
              <a:rPr lang="en-US" altLang="ko-KR" sz="1100">
                <a:solidFill>
                  <a:srgbClr val="000000"/>
                </a:solidFill>
              </a:rPr>
              <a:t>. </a:t>
            </a:r>
          </a:p>
          <a:p>
            <a:pPr rtl="1"/>
            <a:r>
              <a:rPr lang="en-US" altLang="ko-KR" sz="1100">
                <a:solidFill>
                  <a:srgbClr val="000000"/>
                </a:solidFill>
              </a:rPr>
              <a:t>(</a:t>
            </a:r>
            <a:r>
              <a:rPr lang="ko-KR" altLang="en-US" sz="1100">
                <a:solidFill>
                  <a:srgbClr val="000000"/>
                </a:solidFill>
              </a:rPr>
              <a:t>완전 밀착</a:t>
            </a:r>
            <a:r>
              <a:rPr lang="en-US" altLang="ko-KR" sz="1100">
                <a:solidFill>
                  <a:srgbClr val="000000"/>
                </a:solidFill>
              </a:rPr>
              <a:t>-</a:t>
            </a:r>
            <a:r>
              <a:rPr lang="ko-KR" altLang="en-US" sz="1100">
                <a:solidFill>
                  <a:srgbClr val="000000"/>
                </a:solidFill>
              </a:rPr>
              <a:t>재부착</a:t>
            </a:r>
            <a:r>
              <a:rPr lang="en-US" altLang="ko-KR" sz="1100">
                <a:solidFill>
                  <a:srgbClr val="000000"/>
                </a:solidFill>
              </a:rPr>
              <a:t>)</a:t>
            </a:r>
          </a:p>
          <a:p>
            <a:pPr rtl="1"/>
            <a:endParaRPr lang="en-US" altLang="ko-KR" sz="1100">
              <a:solidFill>
                <a:srgbClr val="000000"/>
              </a:solidFill>
            </a:endParaRPr>
          </a:p>
          <a:p>
            <a:pPr rtl="1"/>
            <a:r>
              <a:rPr lang="en-US" altLang="ko-KR" sz="1100">
                <a:solidFill>
                  <a:srgbClr val="000000"/>
                </a:solidFill>
              </a:rPr>
              <a:t>3.</a:t>
            </a:r>
            <a:r>
              <a:rPr lang="ko-KR" altLang="en-US" sz="1100">
                <a:solidFill>
                  <a:srgbClr val="000000"/>
                </a:solidFill>
              </a:rPr>
              <a:t>프론티어 </a:t>
            </a:r>
            <a:r>
              <a:rPr lang="en-US" altLang="ko-KR" sz="1100">
                <a:solidFill>
                  <a:srgbClr val="000000"/>
                </a:solidFill>
              </a:rPr>
              <a:t>,</a:t>
            </a:r>
            <a:r>
              <a:rPr lang="ko-KR" altLang="en-US" sz="1100">
                <a:solidFill>
                  <a:srgbClr val="000000"/>
                </a:solidFill>
              </a:rPr>
              <a:t>스펙트라 차량은</a:t>
            </a:r>
            <a:endParaRPr lang="en-US" altLang="ko-KR" sz="1100">
              <a:solidFill>
                <a:srgbClr val="000000"/>
              </a:solidFill>
            </a:endParaRPr>
          </a:p>
          <a:p>
            <a:pPr rtl="1"/>
            <a:r>
              <a:rPr lang="ko-KR" altLang="en-US" sz="1100">
                <a:solidFill>
                  <a:srgbClr val="000000"/>
                </a:solidFill>
              </a:rPr>
              <a:t>백래시</a:t>
            </a:r>
            <a:endParaRPr lang="en-US" altLang="ko-KR" sz="1100">
              <a:solidFill>
                <a:srgbClr val="000000"/>
              </a:solidFill>
            </a:endParaRPr>
          </a:p>
          <a:p>
            <a:pPr rtl="1"/>
            <a:r>
              <a:rPr lang="ko-KR" altLang="en-US" sz="1100">
                <a:solidFill>
                  <a:srgbClr val="000000"/>
                </a:solidFill>
              </a:rPr>
              <a:t>최대로</a:t>
            </a:r>
            <a:endParaRPr lang="en-US" altLang="ko-KR" sz="1100">
              <a:solidFill>
                <a:srgbClr val="000000"/>
              </a:solidFill>
            </a:endParaRPr>
          </a:p>
          <a:p>
            <a:pPr rtl="1"/>
            <a:r>
              <a:rPr lang="ko-KR" altLang="en-US" sz="1100">
                <a:solidFill>
                  <a:srgbClr val="000000"/>
                </a:solidFill>
              </a:rPr>
              <a:t> 장착</a:t>
            </a:r>
            <a:r>
              <a:rPr lang="en-US" altLang="ko-KR" sz="1100">
                <a:solidFill>
                  <a:srgbClr val="000000"/>
                </a:solidFill>
              </a:rPr>
              <a:t>. </a:t>
            </a:r>
          </a:p>
          <a:p>
            <a:pPr rtl="1"/>
            <a:endParaRPr lang="en-US" altLang="ko-KR" sz="1100">
              <a:solidFill>
                <a:srgbClr val="000000"/>
              </a:solidFill>
            </a:endParaRPr>
          </a:p>
          <a:p>
            <a:pPr rtl="1"/>
            <a:r>
              <a:rPr lang="en-US" altLang="ko-KR" sz="1100">
                <a:solidFill>
                  <a:srgbClr val="000000"/>
                </a:solidFill>
              </a:rPr>
              <a:t>4.</a:t>
            </a:r>
            <a:r>
              <a:rPr lang="ko-KR" altLang="en-US" sz="1100">
                <a:solidFill>
                  <a:srgbClr val="000000"/>
                </a:solidFill>
              </a:rPr>
              <a:t>대우차량은</a:t>
            </a:r>
            <a:endParaRPr lang="en-US" altLang="ko-KR" sz="1100">
              <a:solidFill>
                <a:srgbClr val="000000"/>
              </a:solidFill>
            </a:endParaRPr>
          </a:p>
          <a:p>
            <a:pPr rtl="1"/>
            <a:r>
              <a:rPr lang="ko-KR" altLang="en-US" sz="1100">
                <a:solidFill>
                  <a:srgbClr val="000000"/>
                </a:solidFill>
              </a:rPr>
              <a:t>백래시</a:t>
            </a:r>
            <a:r>
              <a:rPr lang="en-US" altLang="ko-KR" sz="1100">
                <a:solidFill>
                  <a:srgbClr val="000000"/>
                </a:solidFill>
              </a:rPr>
              <a:t>  </a:t>
            </a:r>
            <a:r>
              <a:rPr lang="ko-KR" altLang="en-US" sz="1100">
                <a:solidFill>
                  <a:srgbClr val="000000"/>
                </a:solidFill>
              </a:rPr>
              <a:t>최소</a:t>
            </a:r>
            <a:r>
              <a:rPr lang="ko-KR" altLang="en-US">
                <a:solidFill>
                  <a:srgbClr val="000000"/>
                </a:solidFill>
              </a:rPr>
              <a:t>로</a:t>
            </a:r>
            <a:endParaRPr lang="en-US" altLang="ko-KR">
              <a:solidFill>
                <a:srgbClr val="000000"/>
              </a:solidFill>
            </a:endParaRPr>
          </a:p>
          <a:p>
            <a:pPr rtl="1"/>
            <a:r>
              <a:rPr lang="ko-KR" altLang="en-US">
                <a:solidFill>
                  <a:srgbClr val="000000"/>
                </a:solidFill>
              </a:rPr>
              <a:t>장착</a:t>
            </a: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6507" name="Line 92"/>
          <p:cNvSpPr>
            <a:spLocks noChangeShapeType="1"/>
          </p:cNvSpPr>
          <p:nvPr/>
        </p:nvSpPr>
        <p:spPr bwMode="auto">
          <a:xfrm>
            <a:off x="8634413" y="1196975"/>
            <a:ext cx="0" cy="1809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08" name="Line 93"/>
          <p:cNvSpPr>
            <a:spLocks noChangeShapeType="1"/>
          </p:cNvSpPr>
          <p:nvPr/>
        </p:nvSpPr>
        <p:spPr bwMode="auto">
          <a:xfrm>
            <a:off x="2054225" y="1143000"/>
            <a:ext cx="0" cy="1333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09" name="AutoShape 8"/>
          <p:cNvSpPr>
            <a:spLocks noChangeArrowheads="1"/>
          </p:cNvSpPr>
          <p:nvPr/>
        </p:nvSpPr>
        <p:spPr bwMode="auto">
          <a:xfrm>
            <a:off x="107950" y="1914525"/>
            <a:ext cx="1187450" cy="333375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10" name="Text Box 9"/>
          <p:cNvSpPr txBox="1">
            <a:spLocks noChangeArrowheads="1"/>
          </p:cNvSpPr>
          <p:nvPr/>
        </p:nvSpPr>
        <p:spPr bwMode="auto">
          <a:xfrm>
            <a:off x="301625" y="1916113"/>
            <a:ext cx="771525" cy="247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27432" tIns="18288" rIns="0" bIns="0"/>
          <a:lstStyle/>
          <a:p>
            <a:pPr rtl="1"/>
            <a:r>
              <a:rPr lang="ko-KR" altLang="en-US" sz="1400">
                <a:solidFill>
                  <a:srgbClr val="000000"/>
                </a:solidFill>
              </a:rPr>
              <a:t>안 돈다</a:t>
            </a:r>
          </a:p>
        </p:txBody>
      </p:sp>
      <p:sp>
        <p:nvSpPr>
          <p:cNvPr id="106511" name="AutoShape 10"/>
          <p:cNvSpPr>
            <a:spLocks noChangeArrowheads="1"/>
          </p:cNvSpPr>
          <p:nvPr/>
        </p:nvSpPr>
        <p:spPr bwMode="auto">
          <a:xfrm>
            <a:off x="1387475" y="1924050"/>
            <a:ext cx="1352550" cy="333375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12" name="Text Box 11"/>
          <p:cNvSpPr txBox="1">
            <a:spLocks noChangeArrowheads="1"/>
          </p:cNvSpPr>
          <p:nvPr/>
        </p:nvSpPr>
        <p:spPr bwMode="auto">
          <a:xfrm>
            <a:off x="1454150" y="2009775"/>
            <a:ext cx="1333500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27432" tIns="18288" rIns="0" bIns="0"/>
          <a:lstStyle/>
          <a:p>
            <a:pPr rtl="1"/>
            <a:r>
              <a:rPr lang="ko-KR" altLang="en-US" sz="1100" dirty="0">
                <a:solidFill>
                  <a:srgbClr val="000000"/>
                </a:solidFill>
              </a:rPr>
              <a:t>돈다</a:t>
            </a:r>
            <a:r>
              <a:rPr lang="en-US" altLang="ko-KR" sz="1100" dirty="0">
                <a:solidFill>
                  <a:srgbClr val="000000"/>
                </a:solidFill>
              </a:rPr>
              <a:t>(</a:t>
            </a:r>
            <a:r>
              <a:rPr lang="ko-KR" altLang="en-US" sz="1100" dirty="0" err="1">
                <a:solidFill>
                  <a:srgbClr val="C00000"/>
                </a:solidFill>
              </a:rPr>
              <a:t>스타터</a:t>
            </a:r>
            <a:r>
              <a:rPr lang="ko-KR" altLang="en-US" sz="1100" dirty="0">
                <a:solidFill>
                  <a:srgbClr val="C00000"/>
                </a:solidFill>
              </a:rPr>
              <a:t> 정상</a:t>
            </a:r>
            <a:r>
              <a:rPr lang="en-US" altLang="ko-KR" sz="11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06513" name="AutoShape 13"/>
          <p:cNvSpPr>
            <a:spLocks noChangeArrowheads="1"/>
          </p:cNvSpPr>
          <p:nvPr/>
        </p:nvSpPr>
        <p:spPr bwMode="auto">
          <a:xfrm>
            <a:off x="787400" y="2428875"/>
            <a:ext cx="2228850" cy="323850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14" name="Text Box 14"/>
          <p:cNvSpPr txBox="1">
            <a:spLocks noChangeArrowheads="1"/>
          </p:cNvSpPr>
          <p:nvPr/>
        </p:nvSpPr>
        <p:spPr bwMode="auto">
          <a:xfrm>
            <a:off x="893763" y="2463800"/>
            <a:ext cx="2079625" cy="1920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27432" tIns="18288" rIns="0" bIns="0"/>
          <a:lstStyle/>
          <a:p>
            <a:pPr rtl="1"/>
            <a:r>
              <a:rPr lang="ko-KR" altLang="en-US" sz="1100">
                <a:solidFill>
                  <a:srgbClr val="000000"/>
                </a:solidFill>
              </a:rPr>
              <a:t>밧데리</a:t>
            </a:r>
            <a:r>
              <a:rPr lang="en-US" altLang="ko-KR" sz="1100">
                <a:solidFill>
                  <a:srgbClr val="000000"/>
                </a:solidFill>
              </a:rPr>
              <a:t>CCA </a:t>
            </a:r>
            <a:r>
              <a:rPr lang="ko-KR" altLang="en-US" sz="1100">
                <a:solidFill>
                  <a:srgbClr val="000000"/>
                </a:solidFill>
              </a:rPr>
              <a:t>측정후 정상일때</a:t>
            </a:r>
          </a:p>
        </p:txBody>
      </p:sp>
      <p:grpSp>
        <p:nvGrpSpPr>
          <p:cNvPr id="2" name="그룹 114"/>
          <p:cNvGrpSpPr>
            <a:grpSpLocks/>
          </p:cNvGrpSpPr>
          <p:nvPr/>
        </p:nvGrpSpPr>
        <p:grpSpPr bwMode="auto">
          <a:xfrm>
            <a:off x="-107950" y="0"/>
            <a:ext cx="0" cy="0"/>
            <a:chOff x="0" y="0"/>
            <a:chExt cx="127" cy="49"/>
          </a:xfrm>
        </p:grpSpPr>
        <p:sp>
          <p:nvSpPr>
            <p:cNvPr id="106605" name="AutoShape 18"/>
            <p:cNvSpPr>
              <a:spLocks noChangeArrowheads="1"/>
            </p:cNvSpPr>
            <p:nvPr/>
          </p:nvSpPr>
          <p:spPr bwMode="auto">
            <a:xfrm>
              <a:off x="0" y="0"/>
              <a:ext cx="124" cy="49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606" name="Text Box 19"/>
            <p:cNvSpPr txBox="1">
              <a:spLocks noChangeArrowheads="1"/>
            </p:cNvSpPr>
            <p:nvPr/>
          </p:nvSpPr>
          <p:spPr bwMode="auto">
            <a:xfrm>
              <a:off x="3" y="3"/>
              <a:ext cx="124" cy="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endParaRPr lang="en-US" altLang="ko-KR" sz="1100">
                <a:solidFill>
                  <a:srgbClr val="000000"/>
                </a:solidFill>
              </a:endParaRPr>
            </a:p>
          </p:txBody>
        </p:sp>
      </p:grpSp>
      <p:sp>
        <p:nvSpPr>
          <p:cNvPr id="106516" name="AutoShape 20"/>
          <p:cNvSpPr>
            <a:spLocks noChangeArrowheads="1"/>
          </p:cNvSpPr>
          <p:nvPr/>
        </p:nvSpPr>
        <p:spPr bwMode="auto">
          <a:xfrm>
            <a:off x="787400" y="2914650"/>
            <a:ext cx="1076325" cy="333375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17" name="Text Box 21"/>
          <p:cNvSpPr txBox="1">
            <a:spLocks noChangeArrowheads="1"/>
          </p:cNvSpPr>
          <p:nvPr/>
        </p:nvSpPr>
        <p:spPr bwMode="auto">
          <a:xfrm>
            <a:off x="822325" y="2933700"/>
            <a:ext cx="10191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27432" tIns="18288" rIns="0" bIns="0"/>
          <a:lstStyle/>
          <a:p>
            <a:pPr rtl="1"/>
            <a:r>
              <a:rPr lang="ko-KR" altLang="en-US" sz="1100">
                <a:solidFill>
                  <a:srgbClr val="000000"/>
                </a:solidFill>
              </a:rPr>
              <a:t>안돈다</a:t>
            </a:r>
            <a:r>
              <a:rPr lang="en-US" altLang="ko-KR" sz="1100">
                <a:solidFill>
                  <a:srgbClr val="000000"/>
                </a:solidFill>
              </a:rPr>
              <a:t>,</a:t>
            </a:r>
            <a:r>
              <a:rPr lang="ko-KR" altLang="en-US" sz="1100">
                <a:solidFill>
                  <a:srgbClr val="000000"/>
                </a:solidFill>
              </a:rPr>
              <a:t>약하다</a:t>
            </a:r>
          </a:p>
        </p:txBody>
      </p:sp>
      <p:sp>
        <p:nvSpPr>
          <p:cNvPr id="106518" name="AutoShape 23"/>
          <p:cNvSpPr>
            <a:spLocks noChangeArrowheads="1"/>
          </p:cNvSpPr>
          <p:nvPr/>
        </p:nvSpPr>
        <p:spPr bwMode="auto">
          <a:xfrm>
            <a:off x="520700" y="3533775"/>
            <a:ext cx="1381125" cy="714375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19" name="Text Box 24"/>
          <p:cNvSpPr txBox="1">
            <a:spLocks noChangeArrowheads="1"/>
          </p:cNvSpPr>
          <p:nvPr/>
        </p:nvSpPr>
        <p:spPr bwMode="auto">
          <a:xfrm>
            <a:off x="558800" y="3619500"/>
            <a:ext cx="1204913" cy="638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27432" tIns="18288" rIns="0" bIns="0"/>
          <a:lstStyle/>
          <a:p>
            <a:pPr rtl="1"/>
            <a:r>
              <a:rPr lang="ko-KR" altLang="en-US" sz="1100">
                <a:solidFill>
                  <a:srgbClr val="000000"/>
                </a:solidFill>
              </a:rPr>
              <a:t>터미널</a:t>
            </a:r>
            <a:r>
              <a:rPr lang="en-US" altLang="ko-KR" sz="1100">
                <a:solidFill>
                  <a:srgbClr val="000000"/>
                </a:solidFill>
              </a:rPr>
              <a:t>(</a:t>
            </a:r>
            <a:r>
              <a:rPr lang="ko-KR" altLang="en-US" sz="1100">
                <a:solidFill>
                  <a:srgbClr val="000000"/>
                </a:solidFill>
              </a:rPr>
              <a:t>밋션</a:t>
            </a:r>
            <a:r>
              <a:rPr lang="en-US" altLang="ko-KR" sz="1100">
                <a:solidFill>
                  <a:srgbClr val="000000"/>
                </a:solidFill>
              </a:rPr>
              <a:t>,</a:t>
            </a:r>
            <a:r>
              <a:rPr lang="ko-KR" altLang="en-US" sz="1100">
                <a:solidFill>
                  <a:srgbClr val="000000"/>
                </a:solidFill>
              </a:rPr>
              <a:t>차체부위 어스선</a:t>
            </a:r>
            <a:r>
              <a:rPr lang="en-US" altLang="ko-KR" sz="1100">
                <a:solidFill>
                  <a:srgbClr val="000000"/>
                </a:solidFill>
              </a:rPr>
              <a:t>)</a:t>
            </a:r>
            <a:r>
              <a:rPr lang="ko-KR" altLang="en-US" sz="1100">
                <a:solidFill>
                  <a:srgbClr val="000000"/>
                </a:solidFill>
              </a:rPr>
              <a:t>부위를 만져본다</a:t>
            </a:r>
          </a:p>
        </p:txBody>
      </p:sp>
      <p:grpSp>
        <p:nvGrpSpPr>
          <p:cNvPr id="3" name="그룹 130"/>
          <p:cNvGrpSpPr>
            <a:grpSpLocks/>
          </p:cNvGrpSpPr>
          <p:nvPr/>
        </p:nvGrpSpPr>
        <p:grpSpPr bwMode="auto">
          <a:xfrm>
            <a:off x="-107950" y="0"/>
            <a:ext cx="0" cy="0"/>
            <a:chOff x="0" y="0"/>
            <a:chExt cx="124" cy="35"/>
          </a:xfrm>
        </p:grpSpPr>
        <p:sp>
          <p:nvSpPr>
            <p:cNvPr id="106603" name="AutoShape 37"/>
            <p:cNvSpPr>
              <a:spLocks noChangeArrowheads="1"/>
            </p:cNvSpPr>
            <p:nvPr/>
          </p:nvSpPr>
          <p:spPr bwMode="auto">
            <a:xfrm>
              <a:off x="0" y="0"/>
              <a:ext cx="124" cy="35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604" name="Text Box 38"/>
            <p:cNvSpPr txBox="1">
              <a:spLocks noChangeArrowheads="1"/>
            </p:cNvSpPr>
            <p:nvPr/>
          </p:nvSpPr>
          <p:spPr bwMode="auto">
            <a:xfrm>
              <a:off x="4" y="4"/>
              <a:ext cx="109" cy="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endParaRPr lang="ko-KR" altLang="en-US" sz="1400">
                <a:solidFill>
                  <a:srgbClr val="000000"/>
                </a:solidFill>
              </a:endParaRPr>
            </a:p>
          </p:txBody>
        </p:sp>
      </p:grpSp>
      <p:sp>
        <p:nvSpPr>
          <p:cNvPr id="106521" name="Line 39"/>
          <p:cNvSpPr>
            <a:spLocks noChangeShapeType="1"/>
          </p:cNvSpPr>
          <p:nvPr/>
        </p:nvSpPr>
        <p:spPr bwMode="auto">
          <a:xfrm>
            <a:off x="1482725" y="4762500"/>
            <a:ext cx="0" cy="409575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22" name="AutoShape 41"/>
          <p:cNvSpPr>
            <a:spLocks noChangeArrowheads="1"/>
          </p:cNvSpPr>
          <p:nvPr/>
        </p:nvSpPr>
        <p:spPr bwMode="auto">
          <a:xfrm>
            <a:off x="2054225" y="4876800"/>
            <a:ext cx="1181100" cy="590550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36" name="Text Box 42"/>
          <p:cNvSpPr txBox="1">
            <a:spLocks noChangeArrowheads="1"/>
          </p:cNvSpPr>
          <p:nvPr/>
        </p:nvSpPr>
        <p:spPr bwMode="auto">
          <a:xfrm>
            <a:off x="2111375" y="4886325"/>
            <a:ext cx="1114425" cy="552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27432" tIns="18288" rIns="0" bIns="0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rtl="1">
              <a:defRPr sz="1000"/>
            </a:pPr>
            <a:r>
              <a:rPr lang="ko-KR" altLang="en-US" sz="1050" dirty="0" err="1">
                <a:solidFill>
                  <a:srgbClr val="C00000"/>
                </a:solidFill>
              </a:rPr>
              <a:t>어스선</a:t>
            </a:r>
            <a:r>
              <a:rPr lang="en-US" altLang="ko-KR" sz="1050" dirty="0">
                <a:solidFill>
                  <a:srgbClr val="C00000"/>
                </a:solidFill>
              </a:rPr>
              <a:t>, </a:t>
            </a:r>
            <a:r>
              <a:rPr lang="ko-KR" altLang="en-US" sz="1050" dirty="0">
                <a:solidFill>
                  <a:srgbClr val="C00000"/>
                </a:solidFill>
              </a:rPr>
              <a:t>터미널 접촉 불량 및</a:t>
            </a:r>
          </a:p>
          <a:p>
            <a:pPr rtl="1">
              <a:defRPr sz="1000"/>
            </a:pPr>
            <a:r>
              <a:rPr lang="ko-KR" altLang="en-US" sz="1050" dirty="0">
                <a:solidFill>
                  <a:srgbClr val="C00000"/>
                </a:solidFill>
              </a:rPr>
              <a:t>배선의 노후</a:t>
            </a:r>
            <a:r>
              <a:rPr lang="en-US" altLang="ko-KR" sz="105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06524" name="AutoShape 43"/>
          <p:cNvSpPr>
            <a:spLocks noChangeArrowheads="1"/>
          </p:cNvSpPr>
          <p:nvPr/>
        </p:nvSpPr>
        <p:spPr bwMode="auto">
          <a:xfrm>
            <a:off x="3349625" y="4876800"/>
            <a:ext cx="1181100" cy="600075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25" name="Text Box 44"/>
          <p:cNvSpPr txBox="1">
            <a:spLocks noChangeArrowheads="1"/>
          </p:cNvSpPr>
          <p:nvPr/>
        </p:nvSpPr>
        <p:spPr bwMode="auto">
          <a:xfrm>
            <a:off x="3368675" y="5114925"/>
            <a:ext cx="10763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27432" tIns="18288" rIns="0" bIns="0"/>
          <a:lstStyle/>
          <a:p>
            <a:pPr rtl="1"/>
            <a:r>
              <a:rPr lang="ko-KR" altLang="en-US" sz="1400" dirty="0" err="1">
                <a:solidFill>
                  <a:srgbClr val="C00000"/>
                </a:solidFill>
              </a:rPr>
              <a:t>밧데리</a:t>
            </a:r>
            <a:r>
              <a:rPr lang="ko-KR" altLang="en-US" sz="1400" dirty="0">
                <a:solidFill>
                  <a:srgbClr val="C00000"/>
                </a:solidFill>
              </a:rPr>
              <a:t> 불량</a:t>
            </a:r>
          </a:p>
        </p:txBody>
      </p:sp>
      <p:sp>
        <p:nvSpPr>
          <p:cNvPr id="106526" name="Line 45"/>
          <p:cNvSpPr>
            <a:spLocks noChangeShapeType="1"/>
          </p:cNvSpPr>
          <p:nvPr/>
        </p:nvSpPr>
        <p:spPr bwMode="auto">
          <a:xfrm flipV="1">
            <a:off x="1473200" y="5172075"/>
            <a:ext cx="552450" cy="0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27" name="AutoShape 46"/>
          <p:cNvSpPr>
            <a:spLocks noChangeArrowheads="1"/>
          </p:cNvSpPr>
          <p:nvPr/>
        </p:nvSpPr>
        <p:spPr bwMode="auto">
          <a:xfrm>
            <a:off x="77788" y="4867275"/>
            <a:ext cx="1181100" cy="590550"/>
          </a:xfrm>
          <a:prstGeom prst="flowChartAlternateProcess">
            <a:avLst/>
          </a:prstGeom>
          <a:solidFill>
            <a:srgbClr val="FFFFFF"/>
          </a:solidFill>
          <a:ln w="2857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28" name="Text Box 47"/>
          <p:cNvSpPr txBox="1">
            <a:spLocks noChangeArrowheads="1"/>
          </p:cNvSpPr>
          <p:nvPr/>
        </p:nvSpPr>
        <p:spPr bwMode="auto">
          <a:xfrm>
            <a:off x="34925" y="5013325"/>
            <a:ext cx="1143000" cy="333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27432" tIns="18288" rIns="0" bIns="0"/>
          <a:lstStyle/>
          <a:p>
            <a:pPr rtl="1"/>
            <a:r>
              <a:rPr lang="ko-KR" altLang="en-US" sz="1400" dirty="0" err="1">
                <a:solidFill>
                  <a:srgbClr val="C00000"/>
                </a:solidFill>
              </a:rPr>
              <a:t>스타터</a:t>
            </a:r>
            <a:r>
              <a:rPr lang="ko-KR" altLang="en-US" sz="1400" dirty="0">
                <a:solidFill>
                  <a:srgbClr val="C00000"/>
                </a:solidFill>
              </a:rPr>
              <a:t> 불량</a:t>
            </a:r>
          </a:p>
        </p:txBody>
      </p:sp>
      <p:sp>
        <p:nvSpPr>
          <p:cNvPr id="106529" name="Line 48"/>
          <p:cNvSpPr>
            <a:spLocks noChangeShapeType="1"/>
          </p:cNvSpPr>
          <p:nvPr/>
        </p:nvSpPr>
        <p:spPr bwMode="auto">
          <a:xfrm flipH="1">
            <a:off x="415925" y="2266950"/>
            <a:ext cx="9525" cy="26193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30" name="Line 49"/>
          <p:cNvSpPr>
            <a:spLocks noChangeShapeType="1"/>
          </p:cNvSpPr>
          <p:nvPr/>
        </p:nvSpPr>
        <p:spPr bwMode="auto">
          <a:xfrm>
            <a:off x="1482725" y="3267075"/>
            <a:ext cx="0" cy="257175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31" name="Line 96"/>
          <p:cNvSpPr>
            <a:spLocks noChangeShapeType="1"/>
          </p:cNvSpPr>
          <p:nvPr/>
        </p:nvSpPr>
        <p:spPr bwMode="auto">
          <a:xfrm>
            <a:off x="2035175" y="2276475"/>
            <a:ext cx="0" cy="133350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32" name="Line 97"/>
          <p:cNvSpPr>
            <a:spLocks noChangeShapeType="1"/>
          </p:cNvSpPr>
          <p:nvPr/>
        </p:nvSpPr>
        <p:spPr bwMode="auto">
          <a:xfrm>
            <a:off x="1482725" y="2781300"/>
            <a:ext cx="0" cy="133350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33" name="Line 98"/>
          <p:cNvSpPr>
            <a:spLocks noChangeShapeType="1"/>
          </p:cNvSpPr>
          <p:nvPr/>
        </p:nvSpPr>
        <p:spPr bwMode="auto">
          <a:xfrm>
            <a:off x="2540000" y="2771775"/>
            <a:ext cx="0" cy="133350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34" name="Line 99"/>
          <p:cNvSpPr>
            <a:spLocks noChangeShapeType="1"/>
          </p:cNvSpPr>
          <p:nvPr/>
        </p:nvSpPr>
        <p:spPr bwMode="auto">
          <a:xfrm>
            <a:off x="2540000" y="3357563"/>
            <a:ext cx="0" cy="133350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35" name="Line 100"/>
          <p:cNvSpPr>
            <a:spLocks noChangeShapeType="1"/>
          </p:cNvSpPr>
          <p:nvPr/>
        </p:nvSpPr>
        <p:spPr bwMode="auto">
          <a:xfrm>
            <a:off x="2540000" y="4257675"/>
            <a:ext cx="0" cy="171450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36" name="Line 102"/>
          <p:cNvSpPr>
            <a:spLocks noChangeShapeType="1"/>
          </p:cNvSpPr>
          <p:nvPr/>
        </p:nvSpPr>
        <p:spPr bwMode="auto">
          <a:xfrm flipH="1">
            <a:off x="2540000" y="4781550"/>
            <a:ext cx="9525" cy="123825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37" name="Line 103"/>
          <p:cNvSpPr>
            <a:spLocks noChangeShapeType="1"/>
          </p:cNvSpPr>
          <p:nvPr/>
        </p:nvSpPr>
        <p:spPr bwMode="auto">
          <a:xfrm>
            <a:off x="3892550" y="4724400"/>
            <a:ext cx="0" cy="1333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38" name="Text Box 162"/>
          <p:cNvSpPr txBox="1">
            <a:spLocks noChangeArrowheads="1"/>
          </p:cNvSpPr>
          <p:nvPr/>
        </p:nvSpPr>
        <p:spPr bwMode="auto">
          <a:xfrm>
            <a:off x="2178050" y="1714500"/>
            <a:ext cx="304800" cy="361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36576" tIns="27432" rIns="0" bIns="0"/>
          <a:lstStyle/>
          <a:p>
            <a:pPr rtl="1"/>
            <a:r>
              <a:rPr lang="en-US" altLang="ko-KR" sz="1500">
                <a:solidFill>
                  <a:srgbClr val="0000FF"/>
                </a:solidFill>
                <a:latin typeface="굴림체" pitchFamily="49" charset="-127"/>
                <a:ea typeface="굴림체" pitchFamily="49" charset="-127"/>
              </a:rPr>
              <a:t>B.</a:t>
            </a:r>
          </a:p>
        </p:txBody>
      </p:sp>
      <p:sp>
        <p:nvSpPr>
          <p:cNvPr id="106539" name="Text Box 166"/>
          <p:cNvSpPr txBox="1">
            <a:spLocks noChangeArrowheads="1"/>
          </p:cNvSpPr>
          <p:nvPr/>
        </p:nvSpPr>
        <p:spPr bwMode="auto">
          <a:xfrm>
            <a:off x="7578725" y="6115050"/>
            <a:ext cx="2762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576" tIns="22860" rIns="0" bIns="0"/>
          <a:lstStyle/>
          <a:p>
            <a:pPr rtl="1"/>
            <a:endParaRPr lang="en-US" altLang="ko-KR" sz="1300">
              <a:solidFill>
                <a:srgbClr val="FF0000"/>
              </a:solidFill>
            </a:endParaRPr>
          </a:p>
        </p:txBody>
      </p:sp>
      <p:sp>
        <p:nvSpPr>
          <p:cNvPr id="106540" name="Line 93"/>
          <p:cNvSpPr>
            <a:spLocks noChangeShapeType="1"/>
          </p:cNvSpPr>
          <p:nvPr/>
        </p:nvSpPr>
        <p:spPr bwMode="auto">
          <a:xfrm>
            <a:off x="720725" y="1771650"/>
            <a:ext cx="0" cy="1333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41" name="Line 93"/>
          <p:cNvSpPr>
            <a:spLocks noChangeShapeType="1"/>
          </p:cNvSpPr>
          <p:nvPr/>
        </p:nvSpPr>
        <p:spPr bwMode="auto">
          <a:xfrm>
            <a:off x="2035175" y="1771650"/>
            <a:ext cx="0" cy="133350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42" name="Line 58"/>
          <p:cNvSpPr>
            <a:spLocks noChangeShapeType="1"/>
          </p:cNvSpPr>
          <p:nvPr/>
        </p:nvSpPr>
        <p:spPr bwMode="auto">
          <a:xfrm flipH="1">
            <a:off x="739775" y="1114425"/>
            <a:ext cx="19050" cy="152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43" name="Line 100"/>
          <p:cNvSpPr>
            <a:spLocks noChangeShapeType="1"/>
          </p:cNvSpPr>
          <p:nvPr/>
        </p:nvSpPr>
        <p:spPr bwMode="auto">
          <a:xfrm>
            <a:off x="1492250" y="4257675"/>
            <a:ext cx="0" cy="171450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44" name="Line 58"/>
          <p:cNvSpPr>
            <a:spLocks noChangeShapeType="1"/>
          </p:cNvSpPr>
          <p:nvPr/>
        </p:nvSpPr>
        <p:spPr bwMode="auto">
          <a:xfrm flipH="1">
            <a:off x="5530850" y="2168525"/>
            <a:ext cx="0" cy="1809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45" name="Line 67"/>
          <p:cNvSpPr>
            <a:spLocks noChangeShapeType="1"/>
          </p:cNvSpPr>
          <p:nvPr/>
        </p:nvSpPr>
        <p:spPr bwMode="auto">
          <a:xfrm flipH="1">
            <a:off x="5978525" y="2955925"/>
            <a:ext cx="0" cy="2571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6546" name="AutoShape 4"/>
          <p:cNvSpPr>
            <a:spLocks noChangeArrowheads="1"/>
          </p:cNvSpPr>
          <p:nvPr/>
        </p:nvSpPr>
        <p:spPr bwMode="auto">
          <a:xfrm>
            <a:off x="3214679" y="1333500"/>
            <a:ext cx="785817" cy="180974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lIns="27432" tIns="18288" rIns="0" bIns="0"/>
          <a:lstStyle/>
          <a:p>
            <a:pPr rtl="1"/>
            <a:r>
              <a:rPr lang="ko-KR" altLang="en-US" dirty="0" smtClean="0">
                <a:solidFill>
                  <a:srgbClr val="0000FF"/>
                </a:solidFill>
                <a:latin typeface="돋움" pitchFamily="50" charset="-127"/>
                <a:ea typeface="돋움" pitchFamily="50" charset="-127"/>
              </a:rPr>
              <a:t>본선안쪽너트를</a:t>
            </a:r>
            <a:r>
              <a:rPr lang="en-US" altLang="ko-KR" dirty="0">
                <a:solidFill>
                  <a:srgbClr val="0000FF"/>
                </a:solidFill>
                <a:latin typeface="돋움" pitchFamily="50" charset="-127"/>
                <a:ea typeface="돋움" pitchFamily="50" charset="-127"/>
              </a:rPr>
              <a:t>(13mm)</a:t>
            </a:r>
            <a:r>
              <a:rPr lang="ko-KR" altLang="en-US" dirty="0" err="1" smtClean="0">
                <a:solidFill>
                  <a:srgbClr val="0000FF"/>
                </a:solidFill>
                <a:latin typeface="돋움" pitchFamily="50" charset="-127"/>
                <a:ea typeface="돋움" pitchFamily="50" charset="-127"/>
              </a:rPr>
              <a:t>푸는방향으로</a:t>
            </a:r>
            <a:r>
              <a:rPr lang="ko-KR" altLang="en-US" dirty="0" smtClean="0">
                <a:solidFill>
                  <a:srgbClr val="0000FF"/>
                </a:solidFill>
                <a:latin typeface="돋움" pitchFamily="50" charset="-127"/>
                <a:ea typeface="돋움" pitchFamily="50" charset="-127"/>
              </a:rPr>
              <a:t>  </a:t>
            </a:r>
            <a:r>
              <a:rPr lang="ko-KR" altLang="en-US" dirty="0" err="1" smtClean="0">
                <a:solidFill>
                  <a:srgbClr val="0000FF"/>
                </a:solidFill>
                <a:latin typeface="돋움" pitchFamily="50" charset="-127"/>
                <a:ea typeface="돋움" pitchFamily="50" charset="-127"/>
              </a:rPr>
              <a:t>힘껏당겨준다</a:t>
            </a:r>
            <a:endParaRPr lang="ko-KR" altLang="en-US" dirty="0">
              <a:solidFill>
                <a:srgbClr val="0000FF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06547" name="Line 58"/>
          <p:cNvSpPr>
            <a:spLocks noChangeShapeType="1"/>
          </p:cNvSpPr>
          <p:nvPr/>
        </p:nvSpPr>
        <p:spPr bwMode="auto">
          <a:xfrm flipH="1">
            <a:off x="3663950" y="1152525"/>
            <a:ext cx="0" cy="1809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90488" y="669925"/>
            <a:ext cx="4552950" cy="455613"/>
            <a:chOff x="0" y="0"/>
            <a:chExt cx="477" cy="48"/>
          </a:xfrm>
        </p:grpSpPr>
        <p:sp>
          <p:nvSpPr>
            <p:cNvPr id="106600" name="AutoShape 3"/>
            <p:cNvSpPr>
              <a:spLocks noChangeArrowheads="1"/>
            </p:cNvSpPr>
            <p:nvPr/>
          </p:nvSpPr>
          <p:spPr bwMode="auto">
            <a:xfrm>
              <a:off x="0" y="0"/>
              <a:ext cx="151" cy="4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lIns="27432" tIns="18288" rIns="0" bIns="0"/>
            <a:lstStyle/>
            <a:p>
              <a:pPr rtl="1"/>
              <a:r>
                <a:rPr lang="ko-KR" altLang="en-US" sz="1100" dirty="0">
                  <a:solidFill>
                    <a:srgbClr val="C00000"/>
                  </a:solidFill>
                  <a:latin typeface="돋움" pitchFamily="50" charset="-127"/>
                  <a:ea typeface="돋움" pitchFamily="50" charset="-127"/>
                </a:rPr>
                <a:t>문제</a:t>
              </a:r>
              <a:r>
                <a:rPr lang="en-US" altLang="ko-KR" sz="1100" dirty="0">
                  <a:solidFill>
                    <a:srgbClr val="C00000"/>
                  </a:solidFill>
                  <a:latin typeface="돋움" pitchFamily="50" charset="-127"/>
                  <a:ea typeface="돋움" pitchFamily="50" charset="-127"/>
                </a:rPr>
                <a:t>1.</a:t>
              </a:r>
            </a:p>
            <a:p>
              <a:pPr rtl="1"/>
              <a:r>
                <a:rPr lang="ko-KR" altLang="en-US" sz="1100" dirty="0">
                  <a:solidFill>
                    <a:srgbClr val="0000FF"/>
                  </a:solidFill>
                  <a:latin typeface="돋움" pitchFamily="50" charset="-127"/>
                  <a:ea typeface="돋움" pitchFamily="50" charset="-127"/>
                </a:rPr>
                <a:t>작동이 안 </a:t>
              </a:r>
              <a:r>
                <a:rPr lang="ko-KR" altLang="en-US" sz="1100" dirty="0" err="1">
                  <a:solidFill>
                    <a:srgbClr val="0000FF"/>
                  </a:solidFill>
                  <a:latin typeface="돋움" pitchFamily="50" charset="-127"/>
                  <a:ea typeface="돋움" pitchFamily="50" charset="-127"/>
                </a:rPr>
                <a:t>될때</a:t>
              </a:r>
              <a:endParaRPr lang="ko-KR" altLang="en-US" sz="1100" dirty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endParaRPr>
            </a:p>
            <a:p>
              <a:pPr rtl="1"/>
              <a:endParaRPr lang="ko-KR" altLang="en-US" sz="1100" dirty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sp>
          <p:nvSpPr>
            <p:cNvPr id="106601" name="AutoShape 4"/>
            <p:cNvSpPr>
              <a:spLocks noChangeArrowheads="1"/>
            </p:cNvSpPr>
            <p:nvPr/>
          </p:nvSpPr>
          <p:spPr bwMode="auto">
            <a:xfrm>
              <a:off x="326" y="3"/>
              <a:ext cx="151" cy="4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lIns="27432" tIns="18288" rIns="0" bIns="0"/>
            <a:lstStyle/>
            <a:p>
              <a:pPr rtl="1"/>
              <a:r>
                <a:rPr lang="ko-KR" altLang="en-US" sz="1100" dirty="0">
                  <a:solidFill>
                    <a:srgbClr val="C00000"/>
                  </a:solidFill>
                  <a:latin typeface="돋움" pitchFamily="50" charset="-127"/>
                  <a:ea typeface="돋움" pitchFamily="50" charset="-127"/>
                </a:rPr>
                <a:t>문제</a:t>
              </a:r>
              <a:r>
                <a:rPr lang="en-US" altLang="ko-KR" sz="1100" dirty="0">
                  <a:solidFill>
                    <a:srgbClr val="C00000"/>
                  </a:solidFill>
                  <a:latin typeface="돋움" pitchFamily="50" charset="-127"/>
                  <a:ea typeface="돋움" pitchFamily="50" charset="-127"/>
                </a:rPr>
                <a:t>3.</a:t>
              </a:r>
            </a:p>
            <a:p>
              <a:pPr rtl="1"/>
              <a:r>
                <a:rPr lang="ko-KR" altLang="en-US" sz="1000" dirty="0" err="1">
                  <a:solidFill>
                    <a:srgbClr val="0000FF"/>
                  </a:solidFill>
                  <a:latin typeface="돋움" pitchFamily="50" charset="-127"/>
                  <a:ea typeface="돋움" pitchFamily="50" charset="-127"/>
                </a:rPr>
                <a:t>딸깍딸깍</a:t>
              </a:r>
              <a:r>
                <a:rPr lang="ko-KR" altLang="en-US" sz="1100" dirty="0" err="1">
                  <a:solidFill>
                    <a:srgbClr val="0000FF"/>
                  </a:solidFill>
                  <a:latin typeface="돋움" pitchFamily="50" charset="-127"/>
                  <a:ea typeface="돋움" pitchFamily="50" charset="-127"/>
                </a:rPr>
                <a:t>소리만날때</a:t>
              </a:r>
              <a:endParaRPr lang="ko-KR" altLang="en-US" sz="1100" dirty="0">
                <a:solidFill>
                  <a:srgbClr val="0000FF"/>
                </a:solidFill>
                <a:latin typeface="돋움" pitchFamily="50" charset="-127"/>
                <a:ea typeface="돋움" pitchFamily="50" charset="-127"/>
              </a:endParaRPr>
            </a:p>
          </p:txBody>
        </p:sp>
        <p:sp>
          <p:nvSpPr>
            <p:cNvPr id="106602" name="AutoShape 5"/>
            <p:cNvSpPr>
              <a:spLocks noChangeArrowheads="1"/>
            </p:cNvSpPr>
            <p:nvPr/>
          </p:nvSpPr>
          <p:spPr bwMode="auto">
            <a:xfrm>
              <a:off x="165" y="0"/>
              <a:ext cx="151" cy="4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lIns="27432" tIns="18288" rIns="0" bIns="0"/>
            <a:lstStyle/>
            <a:p>
              <a:pPr rtl="1"/>
              <a:r>
                <a:rPr lang="ko-KR" altLang="en-US" sz="1100" dirty="0">
                  <a:solidFill>
                    <a:srgbClr val="C00000"/>
                  </a:solidFill>
                  <a:latin typeface="돋움" pitchFamily="50" charset="-127"/>
                  <a:ea typeface="돋움" pitchFamily="50" charset="-127"/>
                </a:rPr>
                <a:t>문제</a:t>
              </a:r>
              <a:r>
                <a:rPr lang="en-US" altLang="ko-KR" sz="1100" dirty="0">
                  <a:solidFill>
                    <a:srgbClr val="C00000"/>
                  </a:solidFill>
                  <a:latin typeface="돋움" pitchFamily="50" charset="-127"/>
                  <a:ea typeface="돋움" pitchFamily="50" charset="-127"/>
                </a:rPr>
                <a:t>2.</a:t>
              </a:r>
            </a:p>
            <a:p>
              <a:pPr rtl="1"/>
              <a:r>
                <a:rPr lang="ko-KR" altLang="en-US" sz="1100" dirty="0">
                  <a:solidFill>
                    <a:srgbClr val="0000FF"/>
                  </a:solidFill>
                  <a:latin typeface="돋움" pitchFamily="50" charset="-127"/>
                  <a:ea typeface="돋움" pitchFamily="50" charset="-127"/>
                </a:rPr>
                <a:t>힘이 약할 때</a:t>
              </a:r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1943100" y="2900363"/>
            <a:ext cx="1076325" cy="457200"/>
            <a:chOff x="0" y="0"/>
            <a:chExt cx="127" cy="49"/>
          </a:xfrm>
        </p:grpSpPr>
        <p:sp>
          <p:nvSpPr>
            <p:cNvPr id="106598" name="AutoShape 18"/>
            <p:cNvSpPr>
              <a:spLocks noChangeArrowheads="1"/>
            </p:cNvSpPr>
            <p:nvPr/>
          </p:nvSpPr>
          <p:spPr bwMode="auto">
            <a:xfrm>
              <a:off x="0" y="0"/>
              <a:ext cx="124" cy="49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599" name="Text Box 19"/>
            <p:cNvSpPr txBox="1">
              <a:spLocks noChangeArrowheads="1"/>
            </p:cNvSpPr>
            <p:nvPr/>
          </p:nvSpPr>
          <p:spPr bwMode="auto">
            <a:xfrm>
              <a:off x="3" y="3"/>
              <a:ext cx="124" cy="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r>
                <a:rPr lang="en-US" altLang="ko-KR" sz="1100">
                  <a:solidFill>
                    <a:srgbClr val="FF0000"/>
                  </a:solidFill>
                </a:rPr>
                <a:t>0.25V</a:t>
              </a:r>
              <a:r>
                <a:rPr lang="ko-KR" altLang="en-US" sz="1100">
                  <a:solidFill>
                    <a:srgbClr val="000000"/>
                  </a:solidFill>
                </a:rPr>
                <a:t>이상</a:t>
              </a:r>
            </a:p>
            <a:p>
              <a:pPr rtl="1"/>
              <a:r>
                <a:rPr lang="ko-KR" altLang="en-US" sz="1100">
                  <a:solidFill>
                    <a:srgbClr val="000000"/>
                  </a:solidFill>
                </a:rPr>
                <a:t>차이가 남</a:t>
              </a:r>
              <a:r>
                <a:rPr lang="en-US" altLang="ko-KR" sz="1100">
                  <a:solidFill>
                    <a:srgbClr val="000000"/>
                  </a:solidFill>
                </a:rPr>
                <a:t>.</a:t>
              </a:r>
            </a:p>
          </p:txBody>
        </p:sp>
      </p:grp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1943100" y="3500438"/>
            <a:ext cx="1731963" cy="720725"/>
            <a:chOff x="0" y="0"/>
            <a:chExt cx="124" cy="77"/>
          </a:xfrm>
        </p:grpSpPr>
        <p:sp>
          <p:nvSpPr>
            <p:cNvPr id="106596" name="AutoShape 26"/>
            <p:cNvSpPr>
              <a:spLocks noChangeArrowheads="1"/>
            </p:cNvSpPr>
            <p:nvPr/>
          </p:nvSpPr>
          <p:spPr bwMode="auto">
            <a:xfrm>
              <a:off x="0" y="0"/>
              <a:ext cx="124" cy="74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597" name="Text Box 27"/>
            <p:cNvSpPr txBox="1">
              <a:spLocks noChangeArrowheads="1"/>
            </p:cNvSpPr>
            <p:nvPr/>
          </p:nvSpPr>
          <p:spPr bwMode="auto">
            <a:xfrm>
              <a:off x="9" y="4"/>
              <a:ext cx="107" cy="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r>
                <a:rPr lang="ko-KR" altLang="en-US" sz="1100">
                  <a:solidFill>
                    <a:srgbClr val="000000"/>
                  </a:solidFill>
                </a:rPr>
                <a:t>밧데리</a:t>
              </a:r>
              <a:r>
                <a:rPr lang="en-US" altLang="ko-KR" sz="1100">
                  <a:solidFill>
                    <a:srgbClr val="000000"/>
                  </a:solidFill>
                </a:rPr>
                <a:t>(-)</a:t>
              </a:r>
              <a:r>
                <a:rPr lang="ko-KR" altLang="en-US" sz="1100">
                  <a:solidFill>
                    <a:srgbClr val="000000"/>
                  </a:solidFill>
                </a:rPr>
                <a:t>에서</a:t>
              </a:r>
            </a:p>
            <a:p>
              <a:pPr rtl="1"/>
              <a:r>
                <a:rPr lang="ko-KR" altLang="en-US" sz="1100">
                  <a:solidFill>
                    <a:srgbClr val="000000"/>
                  </a:solidFill>
                </a:rPr>
                <a:t>점프선으로 직접 차체에 어스선을 만든다</a:t>
              </a: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574675" y="4441825"/>
            <a:ext cx="1181100" cy="355600"/>
            <a:chOff x="0" y="0"/>
            <a:chExt cx="124" cy="38"/>
          </a:xfrm>
        </p:grpSpPr>
        <p:sp>
          <p:nvSpPr>
            <p:cNvPr id="106594" name="AutoShape 31"/>
            <p:cNvSpPr>
              <a:spLocks noChangeArrowheads="1"/>
            </p:cNvSpPr>
            <p:nvPr/>
          </p:nvSpPr>
          <p:spPr bwMode="auto">
            <a:xfrm>
              <a:off x="0" y="0"/>
              <a:ext cx="124" cy="35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595" name="Text Box 32"/>
            <p:cNvSpPr txBox="1">
              <a:spLocks noChangeArrowheads="1"/>
            </p:cNvSpPr>
            <p:nvPr/>
          </p:nvSpPr>
          <p:spPr bwMode="auto">
            <a:xfrm>
              <a:off x="15" y="8"/>
              <a:ext cx="93" cy="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r>
                <a:rPr lang="ko-KR" altLang="en-US" dirty="0" smtClean="0">
                  <a:solidFill>
                    <a:srgbClr val="000000"/>
                  </a:solidFill>
                </a:rPr>
                <a:t>따뜻해진다</a:t>
              </a:r>
              <a:endParaRPr lang="ko-KR" altLang="en-U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8" name="Group 33"/>
          <p:cNvGrpSpPr>
            <a:grpSpLocks/>
          </p:cNvGrpSpPr>
          <p:nvPr/>
        </p:nvGrpSpPr>
        <p:grpSpPr bwMode="auto">
          <a:xfrm>
            <a:off x="1871663" y="4437063"/>
            <a:ext cx="1266825" cy="336550"/>
            <a:chOff x="0" y="0"/>
            <a:chExt cx="124" cy="36"/>
          </a:xfrm>
        </p:grpSpPr>
        <p:sp>
          <p:nvSpPr>
            <p:cNvPr id="106592" name="AutoShape 34"/>
            <p:cNvSpPr>
              <a:spLocks noChangeArrowheads="1"/>
            </p:cNvSpPr>
            <p:nvPr/>
          </p:nvSpPr>
          <p:spPr bwMode="auto">
            <a:xfrm>
              <a:off x="0" y="0"/>
              <a:ext cx="124" cy="35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593" name="Text Box 35"/>
            <p:cNvSpPr txBox="1">
              <a:spLocks noChangeArrowheads="1"/>
            </p:cNvSpPr>
            <p:nvPr/>
          </p:nvSpPr>
          <p:spPr bwMode="auto">
            <a:xfrm>
              <a:off x="2" y="5"/>
              <a:ext cx="120" cy="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r>
                <a:rPr lang="ko-KR" altLang="en-US">
                  <a:solidFill>
                    <a:srgbClr val="000000"/>
                  </a:solidFill>
                </a:rPr>
                <a:t>밧데리전압정상</a:t>
              </a:r>
            </a:p>
          </p:txBody>
        </p:sp>
      </p:grpSp>
      <p:grpSp>
        <p:nvGrpSpPr>
          <p:cNvPr id="9" name="Group 36"/>
          <p:cNvGrpSpPr>
            <a:grpSpLocks/>
          </p:cNvGrpSpPr>
          <p:nvPr/>
        </p:nvGrpSpPr>
        <p:grpSpPr bwMode="auto">
          <a:xfrm>
            <a:off x="3200400" y="4398963"/>
            <a:ext cx="1190625" cy="325437"/>
            <a:chOff x="0" y="0"/>
            <a:chExt cx="124" cy="35"/>
          </a:xfrm>
        </p:grpSpPr>
        <p:sp>
          <p:nvSpPr>
            <p:cNvPr id="106590" name="AutoShape 37"/>
            <p:cNvSpPr>
              <a:spLocks noChangeArrowheads="1"/>
            </p:cNvSpPr>
            <p:nvPr/>
          </p:nvSpPr>
          <p:spPr bwMode="auto">
            <a:xfrm>
              <a:off x="0" y="0"/>
              <a:ext cx="124" cy="35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591" name="Text Box 38"/>
            <p:cNvSpPr txBox="1">
              <a:spLocks noChangeArrowheads="1"/>
            </p:cNvSpPr>
            <p:nvPr/>
          </p:nvSpPr>
          <p:spPr bwMode="auto">
            <a:xfrm>
              <a:off x="4" y="4"/>
              <a:ext cx="109" cy="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r>
                <a:rPr lang="ko-KR" altLang="en-US" sz="1400" dirty="0" err="1" smtClean="0">
                  <a:solidFill>
                    <a:srgbClr val="000000"/>
                  </a:solidFill>
                </a:rPr>
                <a:t>따다다다</a:t>
              </a:r>
              <a:endParaRPr lang="ko-KR" altLang="en-US" sz="1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0" name="Group 53"/>
          <p:cNvGrpSpPr>
            <a:grpSpLocks/>
          </p:cNvGrpSpPr>
          <p:nvPr/>
        </p:nvGrpSpPr>
        <p:grpSpPr bwMode="auto">
          <a:xfrm>
            <a:off x="4464050" y="692150"/>
            <a:ext cx="2035374" cy="4321175"/>
            <a:chOff x="0" y="0"/>
            <a:chExt cx="234" cy="359"/>
          </a:xfrm>
        </p:grpSpPr>
        <p:sp>
          <p:nvSpPr>
            <p:cNvPr id="106563" name="Line 54"/>
            <p:cNvSpPr>
              <a:spLocks noChangeShapeType="1"/>
            </p:cNvSpPr>
            <p:nvPr/>
          </p:nvSpPr>
          <p:spPr bwMode="auto">
            <a:xfrm>
              <a:off x="216" y="222"/>
              <a:ext cx="0" cy="3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564" name="Line 55"/>
            <p:cNvSpPr>
              <a:spLocks noChangeShapeType="1"/>
            </p:cNvSpPr>
            <p:nvPr/>
          </p:nvSpPr>
          <p:spPr bwMode="auto">
            <a:xfrm>
              <a:off x="110" y="298"/>
              <a:ext cx="0" cy="2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565" name="Line 56"/>
            <p:cNvSpPr>
              <a:spLocks noChangeShapeType="1"/>
            </p:cNvSpPr>
            <p:nvPr/>
          </p:nvSpPr>
          <p:spPr bwMode="auto">
            <a:xfrm flipH="1">
              <a:off x="174" y="254"/>
              <a:ext cx="0" cy="4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566" name="AutoShape 57"/>
            <p:cNvSpPr>
              <a:spLocks noChangeArrowheads="1"/>
            </p:cNvSpPr>
            <p:nvPr/>
          </p:nvSpPr>
          <p:spPr bwMode="auto">
            <a:xfrm>
              <a:off x="35" y="0"/>
              <a:ext cx="165" cy="4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lIns="27432" tIns="18288" rIns="0" bIns="0"/>
            <a:lstStyle/>
            <a:p>
              <a:pPr rtl="1"/>
              <a:r>
                <a:rPr lang="ko-KR" altLang="en-US" sz="1100" dirty="0">
                  <a:solidFill>
                    <a:srgbClr val="C00000"/>
                  </a:solidFill>
                  <a:latin typeface="돋움" pitchFamily="50" charset="-127"/>
                  <a:ea typeface="돋움" pitchFamily="50" charset="-127"/>
                </a:rPr>
                <a:t>문제</a:t>
              </a:r>
              <a:r>
                <a:rPr lang="en-US" altLang="ko-KR" sz="1100" dirty="0">
                  <a:solidFill>
                    <a:srgbClr val="C00000"/>
                  </a:solidFill>
                  <a:latin typeface="돋움" pitchFamily="50" charset="-127"/>
                  <a:ea typeface="돋움" pitchFamily="50" charset="-127"/>
                </a:rPr>
                <a:t>4.</a:t>
              </a:r>
            </a:p>
            <a:p>
              <a:pPr rtl="1"/>
              <a:r>
                <a:rPr lang="ko-KR" altLang="en-US" sz="1100" dirty="0">
                  <a:solidFill>
                    <a:srgbClr val="0000FF"/>
                  </a:solidFill>
                  <a:latin typeface="돋움" pitchFamily="50" charset="-127"/>
                  <a:ea typeface="돋움" pitchFamily="50" charset="-127"/>
                </a:rPr>
                <a:t>   따라 계속 돌 때</a:t>
              </a:r>
            </a:p>
          </p:txBody>
        </p:sp>
        <p:sp>
          <p:nvSpPr>
            <p:cNvPr id="106567" name="Line 58"/>
            <p:cNvSpPr>
              <a:spLocks noChangeShapeType="1"/>
            </p:cNvSpPr>
            <p:nvPr/>
          </p:nvSpPr>
          <p:spPr bwMode="auto">
            <a:xfrm rot="240000">
              <a:off x="112" y="42"/>
              <a:ext cx="3" cy="2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11" name="Group 59"/>
            <p:cNvGrpSpPr>
              <a:grpSpLocks/>
            </p:cNvGrpSpPr>
            <p:nvPr/>
          </p:nvGrpSpPr>
          <p:grpSpPr bwMode="auto">
            <a:xfrm>
              <a:off x="37" y="73"/>
              <a:ext cx="158" cy="60"/>
              <a:chOff x="37" y="73"/>
              <a:chExt cx="158" cy="60"/>
            </a:xfrm>
          </p:grpSpPr>
          <p:sp>
            <p:nvSpPr>
              <p:cNvPr id="106587" name="Line 60"/>
              <p:cNvSpPr>
                <a:spLocks noChangeShapeType="1"/>
              </p:cNvSpPr>
              <p:nvPr/>
            </p:nvSpPr>
            <p:spPr bwMode="auto">
              <a:xfrm>
                <a:off x="162" y="133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06588" name="Text Box 61"/>
              <p:cNvSpPr txBox="1">
                <a:spLocks noChangeArrowheads="1"/>
              </p:cNvSpPr>
              <p:nvPr/>
            </p:nvSpPr>
            <p:spPr bwMode="auto">
              <a:xfrm>
                <a:off x="55" y="81"/>
                <a:ext cx="121" cy="2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27432" tIns="18288" rIns="0" bIns="0"/>
              <a:lstStyle/>
              <a:p>
                <a:pPr rtl="1"/>
                <a:r>
                  <a:rPr lang="ko-KR" altLang="en-US" sz="1400">
                    <a:solidFill>
                      <a:srgbClr val="000000"/>
                    </a:solidFill>
                  </a:rPr>
                  <a:t>시동을 건다</a:t>
                </a:r>
              </a:p>
            </p:txBody>
          </p:sp>
          <p:sp>
            <p:nvSpPr>
              <p:cNvPr id="106589" name="AutoShape 62"/>
              <p:cNvSpPr>
                <a:spLocks noChangeArrowheads="1"/>
              </p:cNvSpPr>
              <p:nvPr/>
            </p:nvSpPr>
            <p:spPr bwMode="auto">
              <a:xfrm>
                <a:off x="37" y="73"/>
                <a:ext cx="158" cy="45"/>
              </a:xfrm>
              <a:prstGeom prst="roundRect">
                <a:avLst>
                  <a:gd name="adj" fmla="val 16667"/>
                </a:avLst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12" name="Group 63"/>
            <p:cNvGrpSpPr>
              <a:grpSpLocks/>
            </p:cNvGrpSpPr>
            <p:nvPr/>
          </p:nvGrpSpPr>
          <p:grpSpPr bwMode="auto">
            <a:xfrm>
              <a:off x="37" y="139"/>
              <a:ext cx="159" cy="45"/>
              <a:chOff x="37" y="139"/>
              <a:chExt cx="159" cy="45"/>
            </a:xfrm>
          </p:grpSpPr>
          <p:sp>
            <p:nvSpPr>
              <p:cNvPr id="106585" name="Text Box 64"/>
              <p:cNvSpPr txBox="1">
                <a:spLocks noChangeArrowheads="1"/>
              </p:cNvSpPr>
              <p:nvPr/>
            </p:nvSpPr>
            <p:spPr bwMode="auto">
              <a:xfrm>
                <a:off x="59" y="147"/>
                <a:ext cx="137" cy="3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27432" tIns="18288" rIns="0" bIns="0"/>
              <a:lstStyle/>
              <a:p>
                <a:pPr rtl="1"/>
                <a:r>
                  <a:rPr lang="ko-KR" altLang="en-US" sz="1400">
                    <a:solidFill>
                      <a:srgbClr val="000000"/>
                    </a:solidFill>
                  </a:rPr>
                  <a:t>키선을 뺀다</a:t>
                </a:r>
              </a:p>
            </p:txBody>
          </p:sp>
          <p:sp>
            <p:nvSpPr>
              <p:cNvPr id="106586" name="AutoShape 65"/>
              <p:cNvSpPr>
                <a:spLocks noChangeArrowheads="1"/>
              </p:cNvSpPr>
              <p:nvPr/>
            </p:nvSpPr>
            <p:spPr bwMode="auto">
              <a:xfrm>
                <a:off x="37" y="139"/>
                <a:ext cx="158" cy="45"/>
              </a:xfrm>
              <a:prstGeom prst="roundRect">
                <a:avLst>
                  <a:gd name="adj" fmla="val 16667"/>
                </a:avLst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106570" name="Line 67"/>
            <p:cNvSpPr>
              <a:spLocks noChangeShapeType="1"/>
            </p:cNvSpPr>
            <p:nvPr/>
          </p:nvSpPr>
          <p:spPr bwMode="auto">
            <a:xfrm flipH="1">
              <a:off x="56" y="185"/>
              <a:ext cx="0" cy="27"/>
            </a:xfrm>
            <a:prstGeom prst="line">
              <a:avLst/>
            </a:prstGeom>
            <a:noFill/>
            <a:ln w="25400">
              <a:solidFill>
                <a:srgbClr val="00B05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13" name="Group 68"/>
            <p:cNvGrpSpPr>
              <a:grpSpLocks/>
            </p:cNvGrpSpPr>
            <p:nvPr/>
          </p:nvGrpSpPr>
          <p:grpSpPr bwMode="auto">
            <a:xfrm>
              <a:off x="3" y="213"/>
              <a:ext cx="111" cy="43"/>
              <a:chOff x="3" y="213"/>
              <a:chExt cx="111" cy="43"/>
            </a:xfrm>
          </p:grpSpPr>
          <p:sp>
            <p:nvSpPr>
              <p:cNvPr id="106583" name="AutoShape 69"/>
              <p:cNvSpPr>
                <a:spLocks noChangeArrowheads="1"/>
              </p:cNvSpPr>
              <p:nvPr/>
            </p:nvSpPr>
            <p:spPr bwMode="auto">
              <a:xfrm>
                <a:off x="3" y="213"/>
                <a:ext cx="111" cy="43"/>
              </a:xfrm>
              <a:prstGeom prst="flowChartAlternateProcess">
                <a:avLst/>
              </a:prstGeom>
              <a:noFill/>
              <a:ln w="2857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27432" tIns="18288" rIns="27432" bIns="0"/>
              <a:lstStyle/>
              <a:p>
                <a:pPr rtl="1"/>
                <a:r>
                  <a:rPr lang="ko-KR" altLang="en-US" sz="1000">
                    <a:solidFill>
                      <a:srgbClr val="FF0000"/>
                    </a:solidFill>
                    <a:latin typeface="돋움" pitchFamily="50" charset="-127"/>
                    <a:ea typeface="돋움" pitchFamily="50" charset="-127"/>
                  </a:rPr>
                  <a:t> </a:t>
                </a:r>
              </a:p>
            </p:txBody>
          </p:sp>
          <p:sp>
            <p:nvSpPr>
              <p:cNvPr id="106584" name="Text Box 70"/>
              <p:cNvSpPr txBox="1">
                <a:spLocks noChangeArrowheads="1"/>
              </p:cNvSpPr>
              <p:nvPr/>
            </p:nvSpPr>
            <p:spPr bwMode="auto">
              <a:xfrm>
                <a:off x="14" y="219"/>
                <a:ext cx="85" cy="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27432" tIns="18288" rIns="0" bIns="0"/>
              <a:lstStyle/>
              <a:p>
                <a:pPr rtl="1"/>
                <a:r>
                  <a:rPr lang="ko-KR" altLang="en-US" sz="1400">
                    <a:solidFill>
                      <a:srgbClr val="000000"/>
                    </a:solidFill>
                  </a:rPr>
                  <a:t>안 돈다</a:t>
                </a:r>
              </a:p>
            </p:txBody>
          </p:sp>
        </p:grpSp>
        <p:grpSp>
          <p:nvGrpSpPr>
            <p:cNvPr id="14" name="Group 71"/>
            <p:cNvGrpSpPr>
              <a:grpSpLocks/>
            </p:cNvGrpSpPr>
            <p:nvPr/>
          </p:nvGrpSpPr>
          <p:grpSpPr bwMode="auto">
            <a:xfrm>
              <a:off x="119" y="213"/>
              <a:ext cx="115" cy="43"/>
              <a:chOff x="119" y="213"/>
              <a:chExt cx="115" cy="43"/>
            </a:xfrm>
          </p:grpSpPr>
          <p:sp>
            <p:nvSpPr>
              <p:cNvPr id="106581" name="AutoShape 72"/>
              <p:cNvSpPr>
                <a:spLocks noChangeArrowheads="1"/>
              </p:cNvSpPr>
              <p:nvPr/>
            </p:nvSpPr>
            <p:spPr bwMode="auto">
              <a:xfrm>
                <a:off x="119" y="213"/>
                <a:ext cx="111" cy="43"/>
              </a:xfrm>
              <a:prstGeom prst="flowChartAlternateProcess">
                <a:avLst/>
              </a:prstGeom>
              <a:solidFill>
                <a:srgbClr val="FFFFFF"/>
              </a:solidFill>
              <a:ln w="2857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27432" tIns="18288" rIns="27432" bIns="0"/>
              <a:lstStyle/>
              <a:p>
                <a:pPr rtl="1"/>
                <a:endParaRPr lang="ko-KR" altLang="en-US" sz="1000">
                  <a:solidFill>
                    <a:srgbClr val="000000"/>
                  </a:solidFill>
                  <a:latin typeface="돋움" pitchFamily="50" charset="-127"/>
                  <a:ea typeface="돋움" pitchFamily="50" charset="-127"/>
                </a:endParaRPr>
              </a:p>
              <a:p>
                <a:pPr rtl="1"/>
                <a:endParaRPr lang="ko-KR" altLang="en-US" sz="1000">
                  <a:solidFill>
                    <a:srgbClr val="000000"/>
                  </a:solidFill>
                  <a:latin typeface="돋움" pitchFamily="50" charset="-127"/>
                  <a:ea typeface="돋움" pitchFamily="50" charset="-127"/>
                </a:endParaRPr>
              </a:p>
            </p:txBody>
          </p:sp>
          <p:sp>
            <p:nvSpPr>
              <p:cNvPr id="106582" name="Text Box 73"/>
              <p:cNvSpPr txBox="1">
                <a:spLocks noChangeArrowheads="1"/>
              </p:cNvSpPr>
              <p:nvPr/>
            </p:nvSpPr>
            <p:spPr bwMode="auto">
              <a:xfrm>
                <a:off x="126" y="220"/>
                <a:ext cx="108" cy="3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27432" tIns="18288" rIns="0" bIns="0"/>
              <a:lstStyle/>
              <a:p>
                <a:pPr rtl="1"/>
                <a:r>
                  <a:rPr lang="ko-KR" altLang="en-US" sz="1400">
                    <a:solidFill>
                      <a:srgbClr val="000000"/>
                    </a:solidFill>
                  </a:rPr>
                  <a:t>계속 돈다</a:t>
                </a:r>
              </a:p>
            </p:txBody>
          </p:sp>
        </p:grpSp>
        <p:grpSp>
          <p:nvGrpSpPr>
            <p:cNvPr id="15" name="Group 74"/>
            <p:cNvGrpSpPr>
              <a:grpSpLocks/>
            </p:cNvGrpSpPr>
            <p:nvPr/>
          </p:nvGrpSpPr>
          <p:grpSpPr bwMode="auto">
            <a:xfrm>
              <a:off x="0" y="299"/>
              <a:ext cx="114" cy="42"/>
              <a:chOff x="0" y="299"/>
              <a:chExt cx="114" cy="42"/>
            </a:xfrm>
          </p:grpSpPr>
          <p:sp>
            <p:nvSpPr>
              <p:cNvPr id="106579" name="AutoShape 75"/>
              <p:cNvSpPr>
                <a:spLocks noChangeArrowheads="1"/>
              </p:cNvSpPr>
              <p:nvPr/>
            </p:nvSpPr>
            <p:spPr bwMode="auto">
              <a:xfrm>
                <a:off x="0" y="299"/>
                <a:ext cx="114" cy="42"/>
              </a:xfrm>
              <a:prstGeom prst="flowChartAlternateProcess">
                <a:avLst/>
              </a:prstGeom>
              <a:solidFill>
                <a:srgbClr val="FFFFFF"/>
              </a:solidFill>
              <a:ln w="2857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06580" name="Text Box 76"/>
              <p:cNvSpPr txBox="1">
                <a:spLocks noChangeArrowheads="1"/>
              </p:cNvSpPr>
              <p:nvPr/>
            </p:nvSpPr>
            <p:spPr bwMode="auto">
              <a:xfrm>
                <a:off x="3" y="306"/>
                <a:ext cx="108" cy="2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27432" tIns="18288" rIns="0" bIns="0"/>
              <a:lstStyle/>
              <a:p>
                <a:pPr rtl="1"/>
                <a:r>
                  <a:rPr lang="ko-KR" altLang="en-US" dirty="0">
                    <a:solidFill>
                      <a:srgbClr val="C00000"/>
                    </a:solidFill>
                  </a:rPr>
                  <a:t>키</a:t>
                </a:r>
                <a:r>
                  <a:rPr lang="en-US" altLang="ko-KR" dirty="0">
                    <a:solidFill>
                      <a:srgbClr val="C00000"/>
                    </a:solidFill>
                  </a:rPr>
                  <a:t>BOX </a:t>
                </a:r>
                <a:r>
                  <a:rPr lang="ko-KR" altLang="en-US" dirty="0">
                    <a:solidFill>
                      <a:srgbClr val="C00000"/>
                    </a:solidFill>
                  </a:rPr>
                  <a:t>불량</a:t>
                </a:r>
              </a:p>
            </p:txBody>
          </p:sp>
        </p:grpSp>
        <p:grpSp>
          <p:nvGrpSpPr>
            <p:cNvPr id="17" name="Group 77"/>
            <p:cNvGrpSpPr>
              <a:grpSpLocks/>
            </p:cNvGrpSpPr>
            <p:nvPr/>
          </p:nvGrpSpPr>
          <p:grpSpPr bwMode="auto">
            <a:xfrm>
              <a:off x="119" y="299"/>
              <a:ext cx="113" cy="60"/>
              <a:chOff x="119" y="299"/>
              <a:chExt cx="113" cy="60"/>
            </a:xfrm>
          </p:grpSpPr>
          <p:sp>
            <p:nvSpPr>
              <p:cNvPr id="106576" name="Line 78"/>
              <p:cNvSpPr>
                <a:spLocks noChangeShapeType="1"/>
              </p:cNvSpPr>
              <p:nvPr/>
            </p:nvSpPr>
            <p:spPr bwMode="auto">
              <a:xfrm>
                <a:off x="123" y="359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06577" name="AutoShape 79"/>
              <p:cNvSpPr>
                <a:spLocks noChangeArrowheads="1"/>
              </p:cNvSpPr>
              <p:nvPr/>
            </p:nvSpPr>
            <p:spPr bwMode="auto">
              <a:xfrm>
                <a:off x="119" y="299"/>
                <a:ext cx="113" cy="42"/>
              </a:xfrm>
              <a:prstGeom prst="flowChartAlternateProcess">
                <a:avLst/>
              </a:prstGeom>
              <a:solidFill>
                <a:srgbClr val="FFFFFF"/>
              </a:solidFill>
              <a:ln w="2857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06578" name="Text Box 80"/>
              <p:cNvSpPr txBox="1">
                <a:spLocks noChangeArrowheads="1"/>
              </p:cNvSpPr>
              <p:nvPr/>
            </p:nvSpPr>
            <p:spPr bwMode="auto">
              <a:xfrm>
                <a:off x="123" y="307"/>
                <a:ext cx="103" cy="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27432" tIns="18288" rIns="0" bIns="0"/>
              <a:lstStyle/>
              <a:p>
                <a:pPr rtl="1"/>
                <a:r>
                  <a:rPr lang="ko-KR" altLang="en-US" dirty="0" err="1">
                    <a:solidFill>
                      <a:srgbClr val="C00000"/>
                    </a:solidFill>
                  </a:rPr>
                  <a:t>스타터</a:t>
                </a:r>
                <a:r>
                  <a:rPr lang="ko-KR" altLang="en-US" dirty="0">
                    <a:solidFill>
                      <a:srgbClr val="C00000"/>
                    </a:solidFill>
                  </a:rPr>
                  <a:t> 불량</a:t>
                </a:r>
              </a:p>
            </p:txBody>
          </p:sp>
        </p:grpSp>
        <p:sp>
          <p:nvSpPr>
            <p:cNvPr id="106575" name="Line 82"/>
            <p:cNvSpPr>
              <a:spLocks noChangeShapeType="1"/>
            </p:cNvSpPr>
            <p:nvPr/>
          </p:nvSpPr>
          <p:spPr bwMode="auto">
            <a:xfrm>
              <a:off x="56" y="257"/>
              <a:ext cx="0" cy="41"/>
            </a:xfrm>
            <a:prstGeom prst="line">
              <a:avLst/>
            </a:prstGeom>
            <a:noFill/>
            <a:ln w="25400">
              <a:solidFill>
                <a:srgbClr val="00B05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18" name="Group 143"/>
          <p:cNvGrpSpPr>
            <a:grpSpLocks/>
          </p:cNvGrpSpPr>
          <p:nvPr/>
        </p:nvGrpSpPr>
        <p:grpSpPr bwMode="auto">
          <a:xfrm>
            <a:off x="214282" y="5566213"/>
            <a:ext cx="6572296" cy="1148935"/>
            <a:chOff x="0" y="-6"/>
            <a:chExt cx="549" cy="113"/>
          </a:xfrm>
        </p:grpSpPr>
        <p:sp>
          <p:nvSpPr>
            <p:cNvPr id="106560" name="AutoShape 144"/>
            <p:cNvSpPr>
              <a:spLocks noChangeArrowheads="1"/>
            </p:cNvSpPr>
            <p:nvPr/>
          </p:nvSpPr>
          <p:spPr bwMode="auto">
            <a:xfrm>
              <a:off x="0" y="-5"/>
              <a:ext cx="545" cy="11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7" name="Text Box 145"/>
            <p:cNvSpPr txBox="1">
              <a:spLocks noChangeArrowheads="1"/>
            </p:cNvSpPr>
            <p:nvPr/>
          </p:nvSpPr>
          <p:spPr bwMode="auto">
            <a:xfrm>
              <a:off x="201" y="-6"/>
              <a:ext cx="89" cy="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27432" tIns="18288" rIns="0" bIns="0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defRPr sz="1000"/>
              </a:pPr>
              <a:r>
                <a:rPr lang="ko-KR" altLang="en-US" sz="1400" dirty="0">
                  <a:solidFill>
                    <a:srgbClr val="FF0000"/>
                  </a:solidFill>
                </a:rPr>
                <a:t>주 의 사 항</a:t>
              </a:r>
            </a:p>
          </p:txBody>
        </p:sp>
        <p:sp>
          <p:nvSpPr>
            <p:cNvPr id="218" name="Text Box 146"/>
            <p:cNvSpPr txBox="1">
              <a:spLocks noChangeArrowheads="1"/>
            </p:cNvSpPr>
            <p:nvPr/>
          </p:nvSpPr>
          <p:spPr bwMode="auto">
            <a:xfrm>
              <a:off x="19" y="12"/>
              <a:ext cx="530" cy="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27432" tIns="18288" rIns="0" bIns="0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1">
                <a:defRPr sz="1000"/>
              </a:pPr>
              <a:r>
                <a:rPr lang="en-US" altLang="ko-KR" sz="1400" dirty="0">
                  <a:solidFill>
                    <a:srgbClr val="000000"/>
                  </a:solidFill>
                </a:rPr>
                <a:t>1. </a:t>
              </a:r>
              <a:r>
                <a:rPr lang="ko-KR" altLang="en-US" sz="1400" dirty="0">
                  <a:solidFill>
                    <a:srgbClr val="000000"/>
                  </a:solidFill>
                </a:rPr>
                <a:t>제대로 작동은 하나 조금 힘이 약하다고 </a:t>
              </a:r>
              <a:r>
                <a:rPr lang="ko-KR" altLang="en-US" sz="1400" dirty="0" err="1">
                  <a:solidFill>
                    <a:srgbClr val="000000"/>
                  </a:solidFill>
                </a:rPr>
                <a:t>느낄때는</a:t>
              </a:r>
              <a:r>
                <a:rPr lang="ko-KR" altLang="en-US" sz="1400" dirty="0">
                  <a:solidFill>
                    <a:srgbClr val="000000"/>
                  </a:solidFill>
                </a:rPr>
                <a:t> </a:t>
              </a:r>
              <a:r>
                <a:rPr lang="ko-KR" altLang="en-US" sz="1400" dirty="0" err="1">
                  <a:solidFill>
                    <a:srgbClr val="C00000"/>
                  </a:solidFill>
                </a:rPr>
                <a:t>보조마그네트</a:t>
              </a:r>
              <a:r>
                <a:rPr lang="ko-KR" altLang="en-US" sz="1400" dirty="0" err="1">
                  <a:solidFill>
                    <a:srgbClr val="000000"/>
                  </a:solidFill>
                </a:rPr>
                <a:t>를</a:t>
              </a:r>
              <a:r>
                <a:rPr lang="ko-KR" altLang="en-US" sz="1400" dirty="0">
                  <a:solidFill>
                    <a:srgbClr val="000000"/>
                  </a:solidFill>
                </a:rPr>
                <a:t> 장착한다</a:t>
              </a:r>
              <a:r>
                <a:rPr lang="en-US" altLang="ko-KR" sz="1400" dirty="0">
                  <a:solidFill>
                    <a:srgbClr val="000000"/>
                  </a:solidFill>
                </a:rPr>
                <a:t>.</a:t>
              </a:r>
            </a:p>
            <a:p>
              <a:pPr algn="l" rtl="1">
                <a:defRPr sz="1000"/>
              </a:pPr>
              <a:r>
                <a:rPr lang="en-US" altLang="ko-KR" sz="1400" dirty="0">
                  <a:solidFill>
                    <a:srgbClr val="000000"/>
                  </a:solidFill>
                </a:rPr>
                <a:t>2. 1T</a:t>
              </a:r>
              <a:r>
                <a:rPr lang="ko-KR" altLang="en-US" sz="1400" dirty="0">
                  <a:solidFill>
                    <a:srgbClr val="000000"/>
                  </a:solidFill>
                </a:rPr>
                <a:t>차량들은 </a:t>
              </a:r>
              <a:r>
                <a:rPr lang="ko-KR" altLang="en-US" sz="1400" dirty="0" err="1">
                  <a:solidFill>
                    <a:srgbClr val="000000"/>
                  </a:solidFill>
                </a:rPr>
                <a:t>스타터</a:t>
              </a:r>
              <a:r>
                <a:rPr lang="ko-KR" altLang="en-US" sz="1400" dirty="0">
                  <a:solidFill>
                    <a:srgbClr val="000000"/>
                  </a:solidFill>
                </a:rPr>
                <a:t> 차체 </a:t>
              </a:r>
              <a:r>
                <a:rPr lang="ko-KR" altLang="en-US" sz="1400" dirty="0" err="1">
                  <a:solidFill>
                    <a:srgbClr val="000000"/>
                  </a:solidFill>
                </a:rPr>
                <a:t>어스를</a:t>
              </a:r>
              <a:r>
                <a:rPr lang="ko-KR" altLang="en-US" sz="1400" dirty="0">
                  <a:solidFill>
                    <a:srgbClr val="000000"/>
                  </a:solidFill>
                </a:rPr>
                <a:t> 필히 확인한다</a:t>
              </a:r>
              <a:r>
                <a:rPr lang="en-US" altLang="ko-KR" sz="1400" dirty="0">
                  <a:solidFill>
                    <a:srgbClr val="000000"/>
                  </a:solidFill>
                </a:rPr>
                <a:t>.</a:t>
              </a:r>
            </a:p>
            <a:p>
              <a:pPr algn="l" rtl="1">
                <a:defRPr sz="1000"/>
              </a:pPr>
              <a:r>
                <a:rPr lang="en-US" altLang="ko-KR" sz="1400" dirty="0">
                  <a:solidFill>
                    <a:srgbClr val="000000"/>
                  </a:solidFill>
                </a:rPr>
                <a:t>3. </a:t>
              </a:r>
              <a:r>
                <a:rPr lang="ko-KR" altLang="en-US" sz="1400" dirty="0">
                  <a:solidFill>
                    <a:srgbClr val="000000"/>
                  </a:solidFill>
                </a:rPr>
                <a:t>오래된 차량일수록 배선이 </a:t>
              </a:r>
              <a:r>
                <a:rPr lang="ko-KR" altLang="en-US" sz="1400" dirty="0" err="1">
                  <a:solidFill>
                    <a:srgbClr val="000000"/>
                  </a:solidFill>
                </a:rPr>
                <a:t>노후되어</a:t>
              </a:r>
              <a:r>
                <a:rPr lang="ko-KR" altLang="en-US" sz="1400" dirty="0">
                  <a:solidFill>
                    <a:srgbClr val="000000"/>
                  </a:solidFill>
                </a:rPr>
                <a:t> 피복이 벗겨져지는 경우가 </a:t>
              </a:r>
              <a:endParaRPr lang="en-US" altLang="ko-KR" sz="1400" dirty="0" smtClean="0">
                <a:solidFill>
                  <a:srgbClr val="000000"/>
                </a:solidFill>
              </a:endParaRPr>
            </a:p>
            <a:p>
              <a:pPr algn="l" rtl="1">
                <a:defRPr sz="1000"/>
              </a:pPr>
              <a:r>
                <a:rPr lang="ko-KR" altLang="en-US" sz="1400" dirty="0" smtClean="0">
                  <a:solidFill>
                    <a:srgbClr val="000000"/>
                  </a:solidFill>
                </a:rPr>
                <a:t>    많으므로 배선상태와 </a:t>
              </a:r>
              <a:r>
                <a:rPr lang="ko-KR" altLang="en-US" sz="1400" dirty="0">
                  <a:solidFill>
                    <a:srgbClr val="000000"/>
                  </a:solidFill>
                </a:rPr>
                <a:t>연결상태를 필히 확인한다</a:t>
              </a:r>
              <a:r>
                <a:rPr lang="en-US" altLang="ko-KR" sz="1400" dirty="0">
                  <a:solidFill>
                    <a:srgbClr val="000000"/>
                  </a:solidFill>
                </a:rPr>
                <a:t>.</a:t>
              </a:r>
            </a:p>
            <a:p>
              <a:pPr algn="l" rtl="1">
                <a:defRPr sz="1000"/>
              </a:pPr>
              <a:endParaRPr lang="en-US" altLang="ko-KR" sz="1400" dirty="0">
                <a:solidFill>
                  <a:srgbClr val="000000"/>
                </a:solidFill>
              </a:endParaRPr>
            </a:p>
          </p:txBody>
        </p:sp>
      </p:grpSp>
      <p:pic>
        <p:nvPicPr>
          <p:cNvPr id="106556" name="_x120591576" descr="EMB0000a5081ee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66655"/>
            <a:ext cx="25908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" name="그룹 218"/>
          <p:cNvGrpSpPr>
            <a:grpSpLocks/>
          </p:cNvGrpSpPr>
          <p:nvPr/>
        </p:nvGrpSpPr>
        <p:grpSpPr bwMode="auto">
          <a:xfrm>
            <a:off x="642910" y="0"/>
            <a:ext cx="5395912" cy="573088"/>
            <a:chOff x="7" y="-33"/>
            <a:chExt cx="108" cy="259"/>
          </a:xfrm>
        </p:grpSpPr>
        <p:sp>
          <p:nvSpPr>
            <p:cNvPr id="106558" name="AutoShape 289"/>
            <p:cNvSpPr>
              <a:spLocks noChangeArrowheads="1"/>
            </p:cNvSpPr>
            <p:nvPr/>
          </p:nvSpPr>
          <p:spPr bwMode="auto">
            <a:xfrm>
              <a:off x="11" y="-1"/>
              <a:ext cx="99" cy="227"/>
            </a:xfrm>
            <a:prstGeom prst="flowChartAlternateProcess">
              <a:avLst/>
            </a:prstGeom>
            <a:solidFill>
              <a:srgbClr val="FFFFFF"/>
            </a:solidFill>
            <a:ln w="2857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ko-KR" altLang="en-US" sz="2800" dirty="0" err="1"/>
                <a:t>스티트모터</a:t>
              </a:r>
              <a:r>
                <a:rPr lang="ko-KR" altLang="en-US" sz="2800" dirty="0"/>
                <a:t> 장착 후 진단법</a:t>
              </a:r>
            </a:p>
          </p:txBody>
        </p:sp>
        <p:sp>
          <p:nvSpPr>
            <p:cNvPr id="106559" name="Text Box 290"/>
            <p:cNvSpPr txBox="1">
              <a:spLocks noChangeArrowheads="1"/>
            </p:cNvSpPr>
            <p:nvPr/>
          </p:nvSpPr>
          <p:spPr bwMode="auto">
            <a:xfrm>
              <a:off x="7" y="-33"/>
              <a:ext cx="108" cy="1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27432" tIns="18288" rIns="0" bIns="0"/>
            <a:lstStyle/>
            <a:p>
              <a:pPr rtl="1"/>
              <a:endParaRPr lang="ko-KR" alt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20" name="Group 132"/>
          <p:cNvGrpSpPr>
            <a:grpSpLocks/>
          </p:cNvGrpSpPr>
          <p:nvPr/>
        </p:nvGrpSpPr>
        <p:grpSpPr bwMode="auto">
          <a:xfrm>
            <a:off x="6466892" y="4941168"/>
            <a:ext cx="2641612" cy="1916831"/>
            <a:chOff x="-51" y="-13"/>
            <a:chExt cx="235" cy="153"/>
          </a:xfrm>
        </p:grpSpPr>
        <p:pic>
          <p:nvPicPr>
            <p:cNvPr id="112" name="Picture 1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" y="-13"/>
              <a:ext cx="176" cy="153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113" name="Text Box 134"/>
            <p:cNvSpPr txBox="1">
              <a:spLocks noChangeArrowheads="1"/>
            </p:cNvSpPr>
            <p:nvPr/>
          </p:nvSpPr>
          <p:spPr bwMode="auto">
            <a:xfrm>
              <a:off x="-51" y="-13"/>
              <a:ext cx="62" cy="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27432" tIns="18288" rIns="0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1">
                <a:defRPr sz="1000"/>
              </a:pPr>
              <a:r>
                <a:rPr lang="ko-KR" altLang="en-US" sz="1800" b="1" i="0" strike="noStrike" dirty="0" smtClean="0">
                  <a:solidFill>
                    <a:srgbClr val="FF0000"/>
                  </a:solidFill>
                  <a:latin typeface="굴림"/>
                  <a:ea typeface="굴림"/>
                </a:rPr>
                <a:t>문제</a:t>
              </a:r>
              <a:r>
                <a:rPr lang="en-US" altLang="ko-KR" sz="1800" b="1" i="0" strike="noStrike" dirty="0" smtClean="0">
                  <a:solidFill>
                    <a:srgbClr val="FF0000"/>
                  </a:solidFill>
                  <a:latin typeface="굴림"/>
                  <a:ea typeface="굴림"/>
                </a:rPr>
                <a:t>1.</a:t>
              </a:r>
              <a:endParaRPr lang="en-US" altLang="ko-KR" sz="1800" b="1" i="0" strike="noStrike" dirty="0">
                <a:solidFill>
                  <a:srgbClr val="FF0000"/>
                </a:solidFill>
                <a:latin typeface="굴림"/>
                <a:ea typeface="굴림"/>
              </a:endParaRPr>
            </a:p>
          </p:txBody>
        </p:sp>
        <p:sp>
          <p:nvSpPr>
            <p:cNvPr id="114" name="Line 135"/>
            <p:cNvSpPr>
              <a:spLocks noChangeShapeType="1"/>
            </p:cNvSpPr>
            <p:nvPr/>
          </p:nvSpPr>
          <p:spPr bwMode="auto">
            <a:xfrm>
              <a:off x="51" y="35"/>
              <a:ext cx="59" cy="76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</p:sp>
      </p:grpSp>
      <p:sp>
        <p:nvSpPr>
          <p:cNvPr id="115" name="Line 48"/>
          <p:cNvSpPr>
            <a:spLocks noChangeShapeType="1"/>
          </p:cNvSpPr>
          <p:nvPr/>
        </p:nvSpPr>
        <p:spPr bwMode="auto">
          <a:xfrm rot="-60000" flipH="1">
            <a:off x="4140418" y="1142984"/>
            <a:ext cx="45719" cy="328614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ransition advTm="3000">
    <p:wipe dir="r"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4479634" y="660097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ko-KR" sz="18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-385763"/>
            <a:ext cx="9144000" cy="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17961" dir="2700000" algn="ctr" rotWithShape="0">
              <a:srgbClr val="996600"/>
            </a:outerShdw>
          </a:effectLst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214313" y="908720"/>
            <a:ext cx="6734175" cy="3810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4341" name="Rectangle 4"/>
          <p:cNvSpPr>
            <a:spLocks noChangeArrowheads="1"/>
          </p:cNvSpPr>
          <p:nvPr/>
        </p:nvSpPr>
        <p:spPr bwMode="auto">
          <a:xfrm>
            <a:off x="428625" y="6507248"/>
            <a:ext cx="8501063" cy="71437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4342" name="AutoShape 5"/>
          <p:cNvSpPr>
            <a:spLocks noChangeArrowheads="1"/>
          </p:cNvSpPr>
          <p:nvPr/>
        </p:nvSpPr>
        <p:spPr bwMode="auto">
          <a:xfrm>
            <a:off x="2627313" y="1546895"/>
            <a:ext cx="1676400" cy="495300"/>
          </a:xfrm>
          <a:prstGeom prst="flowChartDecision">
            <a:avLst/>
          </a:prstGeom>
          <a:solidFill>
            <a:srgbClr val="CC99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27432" tIns="18288" rIns="27432" bIns="18288" anchor="ctr"/>
          <a:lstStyle/>
          <a:p>
            <a:r>
              <a:rPr lang="ko-KR" altLang="en-US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수리완료</a:t>
            </a:r>
          </a:p>
          <a:p>
            <a:r>
              <a:rPr lang="ko-KR" altLang="en-US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정상출차</a:t>
            </a:r>
          </a:p>
        </p:txBody>
      </p:sp>
      <p:sp>
        <p:nvSpPr>
          <p:cNvPr id="14343" name="AutoShape 6"/>
          <p:cNvSpPr>
            <a:spLocks noChangeArrowheads="1"/>
          </p:cNvSpPr>
          <p:nvPr/>
        </p:nvSpPr>
        <p:spPr bwMode="auto">
          <a:xfrm>
            <a:off x="2357438" y="980158"/>
            <a:ext cx="2324100" cy="400050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54864" tIns="32004" rIns="54864" bIns="32004" anchor="ctr"/>
          <a:lstStyle/>
          <a:p>
            <a:r>
              <a:rPr lang="ko-KR" altLang="en-US" sz="1600" b="0">
                <a:solidFill>
                  <a:srgbClr val="000000"/>
                </a:solidFill>
                <a:latin typeface="HY동녘B" pitchFamily="18" charset="-127"/>
                <a:ea typeface="HY동녘B" pitchFamily="18" charset="-127"/>
              </a:rPr>
              <a:t>차 량 정 비 입 고</a:t>
            </a:r>
          </a:p>
        </p:txBody>
      </p:sp>
      <p:sp>
        <p:nvSpPr>
          <p:cNvPr id="66" name="AutoShape 7"/>
          <p:cNvSpPr>
            <a:spLocks noChangeArrowheads="1"/>
          </p:cNvSpPr>
          <p:nvPr/>
        </p:nvSpPr>
        <p:spPr bwMode="auto">
          <a:xfrm>
            <a:off x="500063" y="1524670"/>
            <a:ext cx="1714500" cy="555625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27432" tIns="18288" rIns="0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>
              <a:defRPr sz="1000"/>
            </a:pPr>
            <a:r>
              <a:rPr lang="ko-KR" altLang="en-US" sz="1200" dirty="0" smtClean="0">
                <a:solidFill>
                  <a:srgbClr val="000000"/>
                </a:solidFill>
                <a:latin typeface="굴림"/>
                <a:ea typeface="굴림"/>
              </a:rPr>
              <a:t>장착 당일  </a:t>
            </a:r>
            <a:r>
              <a:rPr lang="en-US" altLang="ko-KR" sz="1200" dirty="0" smtClean="0">
                <a:solidFill>
                  <a:srgbClr val="000000"/>
                </a:solidFill>
                <a:latin typeface="굴림"/>
                <a:ea typeface="굴림"/>
              </a:rPr>
              <a:t>AS</a:t>
            </a:r>
            <a:r>
              <a:rPr lang="ko-KR" altLang="en-US" sz="1200" dirty="0" smtClean="0">
                <a:solidFill>
                  <a:srgbClr val="000000"/>
                </a:solidFill>
                <a:latin typeface="굴림"/>
                <a:ea typeface="굴림"/>
              </a:rPr>
              <a:t>도 재작업</a:t>
            </a:r>
            <a:endParaRPr lang="ko-KR" altLang="en-US" sz="1200" dirty="0">
              <a:solidFill>
                <a:srgbClr val="000000"/>
              </a:solidFill>
              <a:latin typeface="굴림"/>
              <a:ea typeface="굴림"/>
            </a:endParaRPr>
          </a:p>
          <a:p>
            <a:pPr algn="l">
              <a:defRPr sz="1000"/>
            </a:pPr>
            <a:r>
              <a:rPr lang="ko-KR" altLang="en-US" sz="1200" dirty="0" smtClean="0">
                <a:solidFill>
                  <a:srgbClr val="000000"/>
                </a:solidFill>
                <a:latin typeface="굴림"/>
                <a:ea typeface="굴림"/>
              </a:rPr>
              <a:t>비 지불 제품 </a:t>
            </a:r>
            <a:r>
              <a:rPr lang="ko-KR" altLang="en-US" sz="1200" dirty="0">
                <a:solidFill>
                  <a:srgbClr val="000000"/>
                </a:solidFill>
                <a:latin typeface="굴림"/>
                <a:ea typeface="굴림"/>
              </a:rPr>
              <a:t>교환</a:t>
            </a:r>
          </a:p>
          <a:p>
            <a:pPr algn="r">
              <a:defRPr sz="1000"/>
            </a:pPr>
            <a:r>
              <a:rPr lang="en-US" altLang="ko-KR" sz="900" dirty="0">
                <a:solidFill>
                  <a:srgbClr val="000000"/>
                </a:solidFill>
                <a:latin typeface="굴림"/>
                <a:ea typeface="굴림"/>
              </a:rPr>
              <a:t>(</a:t>
            </a:r>
            <a:r>
              <a:rPr lang="ko-KR" altLang="en-US" sz="900" dirty="0">
                <a:solidFill>
                  <a:srgbClr val="000000"/>
                </a:solidFill>
                <a:latin typeface="굴림"/>
                <a:ea typeface="굴림"/>
              </a:rPr>
              <a:t>최초공급 대리점</a:t>
            </a:r>
            <a:r>
              <a:rPr lang="en-US" altLang="ko-KR" sz="900" dirty="0">
                <a:solidFill>
                  <a:srgbClr val="000000"/>
                </a:solidFill>
                <a:latin typeface="굴림"/>
                <a:ea typeface="굴림"/>
              </a:rPr>
              <a:t>)</a:t>
            </a:r>
          </a:p>
        </p:txBody>
      </p:sp>
      <p:sp>
        <p:nvSpPr>
          <p:cNvPr id="67" name="AutoShape 8"/>
          <p:cNvSpPr>
            <a:spLocks noChangeArrowheads="1"/>
          </p:cNvSpPr>
          <p:nvPr/>
        </p:nvSpPr>
        <p:spPr bwMode="auto">
          <a:xfrm>
            <a:off x="595313" y="2385095"/>
            <a:ext cx="1228725" cy="4572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36576" tIns="18288" rIns="36576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1000"/>
            </a:pPr>
            <a:r>
              <a:rPr lang="ko-KR" altLang="en-US" sz="1600" dirty="0">
                <a:solidFill>
                  <a:srgbClr val="000000"/>
                </a:solidFill>
                <a:latin typeface="굴림"/>
                <a:ea typeface="굴림"/>
              </a:rPr>
              <a:t>관내 </a:t>
            </a:r>
            <a:r>
              <a:rPr lang="en-US" altLang="ko-KR" sz="1600" dirty="0">
                <a:solidFill>
                  <a:srgbClr val="000000"/>
                </a:solidFill>
                <a:latin typeface="굴림"/>
                <a:ea typeface="굴림"/>
              </a:rPr>
              <a:t>AS</a:t>
            </a:r>
          </a:p>
        </p:txBody>
      </p:sp>
      <p:sp>
        <p:nvSpPr>
          <p:cNvPr id="68" name="AutoShape 9"/>
          <p:cNvSpPr>
            <a:spLocks noChangeArrowheads="1"/>
          </p:cNvSpPr>
          <p:nvPr/>
        </p:nvSpPr>
        <p:spPr bwMode="auto">
          <a:xfrm>
            <a:off x="6905625" y="2882985"/>
            <a:ext cx="1228725" cy="4572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36576" tIns="18288" rIns="36576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1000"/>
            </a:pPr>
            <a:r>
              <a:rPr lang="ko-KR" altLang="en-US" sz="1600" dirty="0">
                <a:solidFill>
                  <a:srgbClr val="000000"/>
                </a:solidFill>
                <a:latin typeface="굴림"/>
                <a:ea typeface="굴림"/>
              </a:rPr>
              <a:t>합의 불가시</a:t>
            </a:r>
          </a:p>
        </p:txBody>
      </p:sp>
      <p:sp>
        <p:nvSpPr>
          <p:cNvPr id="70" name="AutoShape 11"/>
          <p:cNvSpPr>
            <a:spLocks noChangeArrowheads="1"/>
          </p:cNvSpPr>
          <p:nvPr/>
        </p:nvSpPr>
        <p:spPr bwMode="auto">
          <a:xfrm>
            <a:off x="2532063" y="2854410"/>
            <a:ext cx="1228725" cy="4572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36576" tIns="18288" rIns="36576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1000"/>
            </a:pPr>
            <a:r>
              <a:rPr lang="ko-KR" altLang="en-US" sz="1600" dirty="0" err="1" smtClean="0">
                <a:solidFill>
                  <a:srgbClr val="000000"/>
                </a:solidFill>
                <a:latin typeface="굴림"/>
                <a:ea typeface="굴림"/>
              </a:rPr>
              <a:t>타지역</a:t>
            </a:r>
            <a:r>
              <a:rPr lang="ko-KR" altLang="en-US" sz="1600" dirty="0" smtClean="0">
                <a:solidFill>
                  <a:srgbClr val="000000"/>
                </a:solidFill>
                <a:latin typeface="굴림"/>
                <a:ea typeface="굴림"/>
              </a:rPr>
              <a:t> </a:t>
            </a:r>
            <a:r>
              <a:rPr lang="en-US" altLang="ko-KR" sz="1600" dirty="0">
                <a:solidFill>
                  <a:srgbClr val="000000"/>
                </a:solidFill>
                <a:latin typeface="굴림"/>
                <a:ea typeface="굴림"/>
              </a:rPr>
              <a:t>AS</a:t>
            </a:r>
          </a:p>
        </p:txBody>
      </p:sp>
      <p:sp>
        <p:nvSpPr>
          <p:cNvPr id="14350" name="AutoShape 13"/>
          <p:cNvSpPr>
            <a:spLocks noChangeArrowheads="1"/>
          </p:cNvSpPr>
          <p:nvPr/>
        </p:nvSpPr>
        <p:spPr bwMode="auto">
          <a:xfrm>
            <a:off x="2195736" y="3555415"/>
            <a:ext cx="2016224" cy="576064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27432" tIns="18288" rIns="0" bIns="18288" anchor="ctr"/>
          <a:lstStyle/>
          <a:p>
            <a:pPr algn="l"/>
            <a:r>
              <a:rPr lang="en-US" altLang="ko-KR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dirty="0" err="1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가까운카포스업체로입차</a:t>
            </a:r>
            <a:endParaRPr lang="en-US" altLang="ko-KR" dirty="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  <a:p>
            <a:pPr algn="l"/>
            <a:r>
              <a:rPr lang="en-US" altLang="ko-KR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불량이 아닌 경우 </a:t>
            </a:r>
            <a:r>
              <a:rPr lang="ko-KR" altLang="en-US" dirty="0" err="1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진단비</a:t>
            </a:r>
            <a:endParaRPr lang="en-US" altLang="ko-KR" dirty="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6" name="AutoShape 19"/>
          <p:cNvSpPr>
            <a:spLocks noChangeArrowheads="1"/>
          </p:cNvSpPr>
          <p:nvPr/>
        </p:nvSpPr>
        <p:spPr bwMode="auto">
          <a:xfrm>
            <a:off x="4572000" y="4451435"/>
            <a:ext cx="1571625" cy="5619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27432" tIns="18288" rIns="0" bIns="18288" anchor="ctr"/>
          <a:lstStyle/>
          <a:p>
            <a:pPr algn="l"/>
            <a:r>
              <a:rPr lang="en-US" altLang="ko-KR" dirty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dirty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인접 정비 업체 전문점으로 </a:t>
            </a:r>
            <a:r>
              <a:rPr lang="ko-KR" altLang="en-US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입차</a:t>
            </a:r>
            <a:endParaRPr lang="en-US" altLang="ko-KR" sz="1000" dirty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7" name="AutoShape 20"/>
          <p:cNvSpPr>
            <a:spLocks noChangeArrowheads="1"/>
          </p:cNvSpPr>
          <p:nvPr/>
        </p:nvSpPr>
        <p:spPr bwMode="auto">
          <a:xfrm>
            <a:off x="6660232" y="3573548"/>
            <a:ext cx="1728192" cy="619125"/>
          </a:xfrm>
          <a:prstGeom prst="roundRect">
            <a:avLst>
              <a:gd name="adj" fmla="val 16667"/>
            </a:avLst>
          </a:prstGeom>
          <a:solidFill>
            <a:schemeClr val="bg2">
              <a:alpha val="38823"/>
            </a:schemeClr>
          </a:solidFill>
          <a:ln w="12700" cmpd="sng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27432" tIns="18288" rIns="0" bIns="18288" anchor="ctr"/>
          <a:lstStyle/>
          <a:p>
            <a:pPr algn="l"/>
            <a:r>
              <a:rPr lang="ko-KR" altLang="en-US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대리인보험사에 </a:t>
            </a:r>
            <a:r>
              <a:rPr lang="ko-KR" altLang="en-US" dirty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접수</a:t>
            </a:r>
          </a:p>
          <a:p>
            <a:pPr algn="r"/>
            <a:r>
              <a:rPr lang="en-US" altLang="ko-KR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dirty="0" err="1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에코카프라협동조합</a:t>
            </a:r>
            <a:r>
              <a:rPr lang="en-US" altLang="ko-KR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)</a:t>
            </a:r>
            <a:endParaRPr lang="en-US" altLang="ko-KR" dirty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8" name="AutoShape 21"/>
          <p:cNvSpPr>
            <a:spLocks noChangeArrowheads="1"/>
          </p:cNvSpPr>
          <p:nvPr/>
        </p:nvSpPr>
        <p:spPr bwMode="auto">
          <a:xfrm>
            <a:off x="6732240" y="4441910"/>
            <a:ext cx="1584176" cy="600075"/>
          </a:xfrm>
          <a:prstGeom prst="roundRect">
            <a:avLst>
              <a:gd name="adj" fmla="val 16667"/>
            </a:avLst>
          </a:prstGeom>
          <a:solidFill>
            <a:schemeClr val="bg2">
              <a:alpha val="27058"/>
            </a:schemeClr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27432" tIns="18288" rIns="0" bIns="18288" anchor="ctr"/>
          <a:lstStyle/>
          <a:p>
            <a:pPr algn="l"/>
            <a:r>
              <a:rPr lang="ko-KR" altLang="en-US" dirty="0" err="1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공탁후</a:t>
            </a:r>
            <a:r>
              <a:rPr lang="ko-KR" altLang="en-US" dirty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 재판 판정에 의한 배상</a:t>
            </a:r>
          </a:p>
          <a:p>
            <a:pPr algn="r"/>
            <a:r>
              <a:rPr lang="en-US" altLang="ko-KR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dirty="0" err="1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에코카프라협동조합</a:t>
            </a:r>
            <a:r>
              <a:rPr lang="en-US" altLang="ko-KR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)</a:t>
            </a:r>
            <a:endParaRPr lang="en-US" altLang="ko-KR" dirty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9" name="AutoShape 22"/>
          <p:cNvSpPr>
            <a:spLocks noChangeArrowheads="1"/>
          </p:cNvSpPr>
          <p:nvPr/>
        </p:nvSpPr>
        <p:spPr bwMode="auto">
          <a:xfrm>
            <a:off x="6915150" y="5313448"/>
            <a:ext cx="1228725" cy="457200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36576" tIns="27432" rIns="36576" bIns="27432" anchor="ctr"/>
          <a:lstStyle/>
          <a:p>
            <a:r>
              <a:rPr lang="ko-KR" altLang="en-US" sz="200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종 료</a:t>
            </a:r>
          </a:p>
        </p:txBody>
      </p:sp>
      <p:sp>
        <p:nvSpPr>
          <p:cNvPr id="14360" name="AutoShape 24"/>
          <p:cNvSpPr>
            <a:spLocks noChangeArrowheads="1"/>
          </p:cNvSpPr>
          <p:nvPr/>
        </p:nvSpPr>
        <p:spPr bwMode="auto">
          <a:xfrm>
            <a:off x="2000250" y="1694533"/>
            <a:ext cx="800916" cy="342376"/>
          </a:xfrm>
          <a:prstGeom prst="flowChartDecision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288" tIns="18288" rIns="0" bIns="0">
            <a:spAutoFit/>
          </a:bodyPr>
          <a:lstStyle/>
          <a:p>
            <a:pPr algn="l"/>
            <a:r>
              <a:rPr lang="ko-KR" altLang="en-US" sz="100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아니오</a:t>
            </a:r>
          </a:p>
        </p:txBody>
      </p:sp>
      <p:cxnSp>
        <p:nvCxnSpPr>
          <p:cNvPr id="14363" name="AutoShape 27"/>
          <p:cNvCxnSpPr>
            <a:cxnSpLocks noChangeShapeType="1"/>
            <a:endCxn id="66" idx="3"/>
          </p:cNvCxnSpPr>
          <p:nvPr/>
        </p:nvCxnSpPr>
        <p:spPr bwMode="auto">
          <a:xfrm rot="10800000" flipV="1">
            <a:off x="2214563" y="1794545"/>
            <a:ext cx="412750" cy="7938"/>
          </a:xfrm>
          <a:prstGeom prst="straightConnector1">
            <a:avLst/>
          </a:prstGeom>
          <a:noFill/>
          <a:ln w="38100" cmpd="sng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4364" name="AutoShape 28"/>
          <p:cNvCxnSpPr>
            <a:cxnSpLocks noChangeShapeType="1"/>
          </p:cNvCxnSpPr>
          <p:nvPr/>
        </p:nvCxnSpPr>
        <p:spPr bwMode="auto">
          <a:xfrm rot="5400000">
            <a:off x="962025" y="3216360"/>
            <a:ext cx="495300" cy="0"/>
          </a:xfrm>
          <a:prstGeom prst="straightConnector1">
            <a:avLst/>
          </a:prstGeom>
          <a:noFill/>
          <a:ln w="38100" cmpd="sng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4365" name="AutoShape 29"/>
          <p:cNvCxnSpPr>
            <a:cxnSpLocks noChangeShapeType="1"/>
          </p:cNvCxnSpPr>
          <p:nvPr/>
        </p:nvCxnSpPr>
        <p:spPr bwMode="auto">
          <a:xfrm rot="5340000">
            <a:off x="3029744" y="3446548"/>
            <a:ext cx="223838" cy="9525"/>
          </a:xfrm>
          <a:prstGeom prst="straightConnector1">
            <a:avLst/>
          </a:prstGeom>
          <a:noFill/>
          <a:ln w="38100" cmpd="sng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4366" name="AutoShape 30"/>
          <p:cNvCxnSpPr>
            <a:cxnSpLocks noChangeShapeType="1"/>
          </p:cNvCxnSpPr>
          <p:nvPr/>
        </p:nvCxnSpPr>
        <p:spPr bwMode="auto">
          <a:xfrm rot="-180000" flipH="1">
            <a:off x="3181028" y="4131479"/>
            <a:ext cx="22820" cy="504056"/>
          </a:xfrm>
          <a:prstGeom prst="straightConnector1">
            <a:avLst/>
          </a:prstGeom>
          <a:noFill/>
          <a:ln w="38100" cmpd="sng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4370" name="AutoShape 34"/>
          <p:cNvCxnSpPr>
            <a:cxnSpLocks noChangeShapeType="1"/>
          </p:cNvCxnSpPr>
          <p:nvPr/>
        </p:nvCxnSpPr>
        <p:spPr bwMode="auto">
          <a:xfrm rot="5400000">
            <a:off x="5180013" y="3498935"/>
            <a:ext cx="214312" cy="1588"/>
          </a:xfrm>
          <a:prstGeom prst="straightConnector1">
            <a:avLst/>
          </a:prstGeom>
          <a:noFill/>
          <a:ln w="38100" cmpd="sng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4371" name="AutoShape 35"/>
          <p:cNvCxnSpPr>
            <a:cxnSpLocks noChangeShapeType="1"/>
          </p:cNvCxnSpPr>
          <p:nvPr/>
        </p:nvCxnSpPr>
        <p:spPr bwMode="auto">
          <a:xfrm rot="16200000" flipH="1">
            <a:off x="5161756" y="4303004"/>
            <a:ext cx="249238" cy="0"/>
          </a:xfrm>
          <a:prstGeom prst="straightConnector1">
            <a:avLst/>
          </a:prstGeom>
          <a:noFill/>
          <a:ln w="38100" cmpd="sng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4372" name="AutoShape 36"/>
          <p:cNvCxnSpPr>
            <a:cxnSpLocks noChangeShapeType="1"/>
            <a:stCxn id="14356" idx="2"/>
          </p:cNvCxnSpPr>
          <p:nvPr/>
        </p:nvCxnSpPr>
        <p:spPr bwMode="auto">
          <a:xfrm rot="5400000">
            <a:off x="5239544" y="5131679"/>
            <a:ext cx="236538" cy="0"/>
          </a:xfrm>
          <a:prstGeom prst="straightConnector1">
            <a:avLst/>
          </a:prstGeom>
          <a:noFill/>
          <a:ln w="38100" cmpd="sng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4373" name="AutoShape 37"/>
          <p:cNvCxnSpPr>
            <a:cxnSpLocks noChangeShapeType="1"/>
            <a:stCxn id="68" idx="2"/>
          </p:cNvCxnSpPr>
          <p:nvPr/>
        </p:nvCxnSpPr>
        <p:spPr bwMode="auto">
          <a:xfrm rot="5400000">
            <a:off x="7403306" y="3456867"/>
            <a:ext cx="233363" cy="0"/>
          </a:xfrm>
          <a:prstGeom prst="straightConnector1">
            <a:avLst/>
          </a:prstGeom>
          <a:noFill/>
          <a:ln w="38100" cmpd="sng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4374" name="AutoShape 38"/>
          <p:cNvCxnSpPr>
            <a:cxnSpLocks noChangeShapeType="1"/>
            <a:stCxn id="14357" idx="2"/>
            <a:endCxn id="14358" idx="0"/>
          </p:cNvCxnSpPr>
          <p:nvPr/>
        </p:nvCxnSpPr>
        <p:spPr bwMode="auto">
          <a:xfrm>
            <a:off x="7524328" y="4192673"/>
            <a:ext cx="0" cy="249237"/>
          </a:xfrm>
          <a:prstGeom prst="straightConnector1">
            <a:avLst/>
          </a:prstGeom>
          <a:noFill/>
          <a:ln w="38100" cmpd="sng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4375" name="AutoShape 39"/>
          <p:cNvCxnSpPr>
            <a:cxnSpLocks noChangeShapeType="1"/>
            <a:stCxn id="14358" idx="2"/>
            <a:endCxn id="14359" idx="0"/>
          </p:cNvCxnSpPr>
          <p:nvPr/>
        </p:nvCxnSpPr>
        <p:spPr bwMode="auto">
          <a:xfrm>
            <a:off x="7524328" y="5041985"/>
            <a:ext cx="5185" cy="271463"/>
          </a:xfrm>
          <a:prstGeom prst="straightConnector1">
            <a:avLst/>
          </a:prstGeom>
          <a:noFill/>
          <a:ln w="38100" cmpd="sng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4376" name="AutoShape 40"/>
          <p:cNvSpPr>
            <a:spLocks noChangeArrowheads="1"/>
          </p:cNvSpPr>
          <p:nvPr/>
        </p:nvSpPr>
        <p:spPr bwMode="auto">
          <a:xfrm>
            <a:off x="5429250" y="1318295"/>
            <a:ext cx="2657475" cy="876300"/>
          </a:xfrm>
          <a:prstGeom prst="roundRect">
            <a:avLst>
              <a:gd name="adj" fmla="val 16667"/>
            </a:avLst>
          </a:prstGeom>
          <a:solidFill>
            <a:srgbClr val="0099FF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36576" tIns="18288" rIns="0" bIns="18288" anchor="ctr"/>
          <a:lstStyle/>
          <a:p>
            <a:pPr algn="l"/>
            <a:r>
              <a:rPr lang="ko-KR" altLang="en-US">
                <a:solidFill>
                  <a:srgbClr val="FFFFFF"/>
                </a:solidFill>
                <a:latin typeface="굴림" pitchFamily="50" charset="-127"/>
                <a:ea typeface="굴림" pitchFamily="50" charset="-127"/>
              </a:rPr>
              <a:t>긴급출동 서비스</a:t>
            </a:r>
          </a:p>
          <a:p>
            <a:pPr algn="l"/>
            <a:r>
              <a:rPr lang="en-US" altLang="ko-KR">
                <a:solidFill>
                  <a:srgbClr val="FFFFFF"/>
                </a:solidFill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>
                <a:solidFill>
                  <a:srgbClr val="FFFFFF"/>
                </a:solidFill>
                <a:latin typeface="굴림" pitchFamily="50" charset="-127"/>
                <a:ea typeface="굴림" pitchFamily="50" charset="-127"/>
              </a:rPr>
              <a:t>보험서비스 </a:t>
            </a:r>
            <a:r>
              <a:rPr lang="en-US" altLang="ko-KR">
                <a:solidFill>
                  <a:srgbClr val="FFFFFF"/>
                </a:solidFill>
                <a:latin typeface="굴림" pitchFamily="50" charset="-127"/>
                <a:ea typeface="굴림" pitchFamily="50" charset="-127"/>
              </a:rPr>
              <a:t>10km</a:t>
            </a:r>
            <a:r>
              <a:rPr lang="ko-KR" altLang="en-US">
                <a:solidFill>
                  <a:srgbClr val="FFFFFF"/>
                </a:solidFill>
                <a:latin typeface="굴림" pitchFamily="50" charset="-127"/>
                <a:ea typeface="굴림" pitchFamily="50" charset="-127"/>
              </a:rPr>
              <a:t>초과 본사 지급</a:t>
            </a:r>
          </a:p>
          <a:p>
            <a:pPr algn="l"/>
            <a:r>
              <a:rPr lang="en-US" altLang="ko-KR">
                <a:solidFill>
                  <a:srgbClr val="FFFFFF"/>
                </a:solidFill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>
                <a:solidFill>
                  <a:srgbClr val="FFFFFF"/>
                </a:solidFill>
                <a:latin typeface="굴림" pitchFamily="50" charset="-127"/>
                <a:ea typeface="굴림" pitchFamily="50" charset="-127"/>
              </a:rPr>
              <a:t>출동시 출동비 </a:t>
            </a:r>
            <a:r>
              <a:rPr lang="en-US" altLang="ko-KR">
                <a:solidFill>
                  <a:srgbClr val="FFFFFF"/>
                </a:solidFill>
                <a:latin typeface="굴림" pitchFamily="50" charset="-127"/>
                <a:ea typeface="굴림" pitchFamily="50" charset="-127"/>
              </a:rPr>
              <a:t>10,000</a:t>
            </a:r>
            <a:r>
              <a:rPr lang="ko-KR" altLang="en-US">
                <a:solidFill>
                  <a:srgbClr val="FFFFFF"/>
                </a:solidFill>
                <a:latin typeface="굴림" pitchFamily="50" charset="-127"/>
                <a:ea typeface="굴림" pitchFamily="50" charset="-127"/>
              </a:rPr>
              <a:t>원지급</a:t>
            </a:r>
          </a:p>
        </p:txBody>
      </p:sp>
      <p:cxnSp>
        <p:nvCxnSpPr>
          <p:cNvPr id="14377" name="AutoShape 41"/>
          <p:cNvCxnSpPr>
            <a:cxnSpLocks noChangeShapeType="1"/>
          </p:cNvCxnSpPr>
          <p:nvPr/>
        </p:nvCxnSpPr>
        <p:spPr bwMode="auto">
          <a:xfrm rot="5400000">
            <a:off x="3394869" y="1474664"/>
            <a:ext cx="142875" cy="1587"/>
          </a:xfrm>
          <a:prstGeom prst="straightConnector1">
            <a:avLst/>
          </a:prstGeom>
          <a:noFill/>
          <a:ln w="38100" cmpd="sng">
            <a:solidFill>
              <a:srgbClr val="000000"/>
            </a:solidFill>
            <a:round/>
            <a:headEnd/>
            <a:tailEnd/>
          </a:ln>
        </p:spPr>
      </p:cxnSp>
      <p:sp>
        <p:nvSpPr>
          <p:cNvPr id="14379" name="AutoShape 43"/>
          <p:cNvSpPr>
            <a:spLocks noChangeArrowheads="1"/>
          </p:cNvSpPr>
          <p:nvPr/>
        </p:nvSpPr>
        <p:spPr bwMode="auto">
          <a:xfrm>
            <a:off x="4430266" y="5249948"/>
            <a:ext cx="2013942" cy="6429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27432" tIns="18288" rIns="0" bIns="18288" anchor="ctr"/>
          <a:lstStyle/>
          <a:p>
            <a:pPr algn="l"/>
            <a:r>
              <a:rPr lang="ko-KR" altLang="en-US" dirty="0" err="1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모든재제조부품</a:t>
            </a:r>
            <a:endParaRPr lang="en-US" altLang="ko-KR" dirty="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  <a:p>
            <a:pPr algn="l"/>
            <a:r>
              <a:rPr lang="ko-KR" altLang="en-US" dirty="0" err="1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에코카프라선조치</a:t>
            </a:r>
            <a:endParaRPr lang="en-US" altLang="ko-KR" dirty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4382" name="AutoShape 46"/>
          <p:cNvCxnSpPr>
            <a:cxnSpLocks noChangeShapeType="1"/>
            <a:endCxn id="14381" idx="0"/>
          </p:cNvCxnSpPr>
          <p:nvPr/>
        </p:nvCxnSpPr>
        <p:spPr bwMode="auto">
          <a:xfrm>
            <a:off x="3500438" y="2051720"/>
            <a:ext cx="610927" cy="223838"/>
          </a:xfrm>
          <a:prstGeom prst="bentConnector2">
            <a:avLst/>
          </a:prstGeom>
          <a:noFill/>
          <a:ln w="38100" cmpd="sng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14383" name="AutoShape 47"/>
          <p:cNvCxnSpPr>
            <a:cxnSpLocks noChangeShapeType="1"/>
          </p:cNvCxnSpPr>
          <p:nvPr/>
        </p:nvCxnSpPr>
        <p:spPr bwMode="auto">
          <a:xfrm rot="5400000">
            <a:off x="2326482" y="1225426"/>
            <a:ext cx="342900" cy="1995487"/>
          </a:xfrm>
          <a:prstGeom prst="bentConnector3">
            <a:avLst>
              <a:gd name="adj1" fmla="val 50000"/>
            </a:avLst>
          </a:prstGeom>
          <a:noFill/>
          <a:ln w="38100" cmpd="sng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14384" name="AutoShape 48"/>
          <p:cNvCxnSpPr>
            <a:cxnSpLocks noChangeShapeType="1"/>
          </p:cNvCxnSpPr>
          <p:nvPr/>
        </p:nvCxnSpPr>
        <p:spPr bwMode="auto">
          <a:xfrm rot="-480000" flipH="1">
            <a:off x="5250657" y="2551783"/>
            <a:ext cx="35718" cy="269290"/>
          </a:xfrm>
          <a:prstGeom prst="straightConnector1">
            <a:avLst/>
          </a:prstGeom>
          <a:noFill/>
          <a:ln w="38100" cmpd="sng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4386" name="AutoShape 50"/>
          <p:cNvCxnSpPr>
            <a:cxnSpLocks noChangeShapeType="1"/>
            <a:stCxn id="14381" idx="3"/>
            <a:endCxn id="68" idx="0"/>
          </p:cNvCxnSpPr>
          <p:nvPr/>
        </p:nvCxnSpPr>
        <p:spPr bwMode="auto">
          <a:xfrm>
            <a:off x="5508104" y="2456235"/>
            <a:ext cx="2011884" cy="426750"/>
          </a:xfrm>
          <a:prstGeom prst="bentConnector2">
            <a:avLst/>
          </a:prstGeom>
          <a:noFill/>
          <a:ln w="38100" cmpd="sng">
            <a:solidFill>
              <a:srgbClr val="000000"/>
            </a:solidFill>
            <a:prstDash val="dash"/>
            <a:miter lim="800000"/>
            <a:headEnd/>
            <a:tailEnd type="triangle" w="med" len="med"/>
          </a:ln>
        </p:spPr>
      </p:cxnSp>
      <p:sp>
        <p:nvSpPr>
          <p:cNvPr id="53" name="AutoShape 123"/>
          <p:cNvSpPr>
            <a:spLocks noChangeArrowheads="1"/>
          </p:cNvSpPr>
          <p:nvPr/>
        </p:nvSpPr>
        <p:spPr bwMode="auto">
          <a:xfrm>
            <a:off x="683568" y="116632"/>
            <a:ext cx="4536504" cy="644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8575">
            <a:solidFill>
              <a:srgbClr val="B2B2B2"/>
            </a:solidFill>
            <a:round/>
            <a:headEnd/>
            <a:tailEnd/>
          </a:ln>
          <a:effectLst>
            <a:outerShdw dist="107763" dir="2700000" algn="ctr" rotWithShape="0">
              <a:srgbClr val="969696"/>
            </a:outerShdw>
          </a:effectLst>
        </p:spPr>
        <p:txBody>
          <a:bodyPr wrap="none" anchor="ctr"/>
          <a:lstStyle/>
          <a:p>
            <a:pPr algn="l" fontAlgn="ctr"/>
            <a:r>
              <a:rPr lang="en-US" altLang="ko-KR" sz="2800" dirty="0" smtClean="0">
                <a:solidFill>
                  <a:schemeClr val="tx1"/>
                </a:solidFill>
                <a:latin typeface="HY수평선B"/>
                <a:ea typeface="(한)문화방송" pitchFamily="18" charset="-127"/>
              </a:rPr>
              <a:t>7. </a:t>
            </a:r>
            <a:r>
              <a:rPr lang="ko-KR" altLang="en-US" sz="2800" dirty="0" smtClean="0">
                <a:solidFill>
                  <a:schemeClr val="tx1"/>
                </a:solidFill>
                <a:latin typeface="HY견고딕" pitchFamily="18" charset="-127"/>
              </a:rPr>
              <a:t>전국</a:t>
            </a:r>
            <a:r>
              <a:rPr lang="ko-KR" altLang="en-US" sz="2800" dirty="0" smtClean="0">
                <a:solidFill>
                  <a:schemeClr val="tx1"/>
                </a:solidFill>
                <a:latin typeface="HY수평선B"/>
                <a:ea typeface="(한)문화방송" pitchFamily="18" charset="-127"/>
              </a:rPr>
              <a:t> </a:t>
            </a:r>
            <a:r>
              <a:rPr lang="en-US" altLang="ko-KR" sz="2800" dirty="0" smtClean="0">
                <a:solidFill>
                  <a:schemeClr val="tx1"/>
                </a:solidFill>
                <a:latin typeface="HY수평선B"/>
              </a:rPr>
              <a:t>A/S  flowchart</a:t>
            </a:r>
            <a:endParaRPr lang="en-US" altLang="ko-KR" sz="2800" dirty="0">
              <a:solidFill>
                <a:schemeClr val="tx1"/>
              </a:solidFill>
              <a:latin typeface="HY수평선B"/>
            </a:endParaRPr>
          </a:p>
        </p:txBody>
      </p:sp>
      <p:pic>
        <p:nvPicPr>
          <p:cNvPr id="52" name="_x189744320" descr="EMB00001744495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6291719"/>
            <a:ext cx="2674299" cy="521657"/>
          </a:xfrm>
          <a:prstGeom prst="rect">
            <a:avLst/>
          </a:prstGeom>
          <a:noFill/>
        </p:spPr>
      </p:pic>
      <p:sp>
        <p:nvSpPr>
          <p:cNvPr id="56" name="AutoShape 12"/>
          <p:cNvSpPr>
            <a:spLocks noChangeArrowheads="1"/>
          </p:cNvSpPr>
          <p:nvPr/>
        </p:nvSpPr>
        <p:spPr bwMode="auto">
          <a:xfrm>
            <a:off x="606971" y="4491519"/>
            <a:ext cx="1228725" cy="86409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27432" tIns="18288" rIns="0" bIns="18288" anchor="ctr"/>
          <a:lstStyle/>
          <a:p>
            <a:pPr algn="l"/>
            <a:r>
              <a:rPr lang="en-US" altLang="ko-KR" sz="14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1588-5112 </a:t>
            </a:r>
            <a:r>
              <a:rPr lang="ko-KR" altLang="en-US" sz="14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불량판정 시 당사지불</a:t>
            </a:r>
            <a:endParaRPr lang="ko-KR" altLang="en-US" sz="1400" dirty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7" name="AutoShape 28"/>
          <p:cNvCxnSpPr>
            <a:cxnSpLocks noChangeShapeType="1"/>
          </p:cNvCxnSpPr>
          <p:nvPr/>
        </p:nvCxnSpPr>
        <p:spPr bwMode="auto">
          <a:xfrm rot="5400000">
            <a:off x="939974" y="4243869"/>
            <a:ext cx="495300" cy="0"/>
          </a:xfrm>
          <a:prstGeom prst="straightConnector1">
            <a:avLst/>
          </a:prstGeom>
          <a:noFill/>
          <a:ln w="38100" cmpd="sng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4349" name="AutoShape 12"/>
          <p:cNvSpPr>
            <a:spLocks noChangeArrowheads="1"/>
          </p:cNvSpPr>
          <p:nvPr/>
        </p:nvSpPr>
        <p:spPr bwMode="auto">
          <a:xfrm>
            <a:off x="595313" y="3449723"/>
            <a:ext cx="1228725" cy="68175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27432" tIns="18288" rIns="0" bIns="18288" anchor="ctr"/>
          <a:lstStyle/>
          <a:p>
            <a:pPr algn="l"/>
            <a:r>
              <a:rPr lang="ko-KR" altLang="en-US" sz="14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대리점이 </a:t>
            </a:r>
            <a:endParaRPr lang="en-US" altLang="ko-KR" sz="1400" dirty="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  <a:p>
            <a:pPr algn="l"/>
            <a:r>
              <a:rPr lang="ko-KR" altLang="en-US" sz="14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선 조치</a:t>
            </a:r>
            <a:endParaRPr lang="ko-KR" altLang="en-US" sz="1400" dirty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5" name="AutoShape 14"/>
          <p:cNvSpPr>
            <a:spLocks noChangeArrowheads="1"/>
          </p:cNvSpPr>
          <p:nvPr/>
        </p:nvSpPr>
        <p:spPr bwMode="auto">
          <a:xfrm>
            <a:off x="2195736" y="5355615"/>
            <a:ext cx="1928812" cy="72008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27432" tIns="18288" rIns="0" bIns="18288" anchor="ctr"/>
          <a:lstStyle/>
          <a:p>
            <a:pPr algn="l"/>
            <a:r>
              <a:rPr lang="en-US" altLang="ko-KR" sz="16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sz="16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신품사용자 </a:t>
            </a:r>
            <a:endParaRPr lang="en-US" altLang="ko-KR" sz="1600" dirty="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  <a:p>
            <a:pPr algn="l"/>
            <a:r>
              <a:rPr lang="en-US" altLang="ko-KR" sz="16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1</a:t>
            </a:r>
            <a:r>
              <a:rPr lang="ko-KR" altLang="en-US" sz="16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차 수리비용 환불</a:t>
            </a:r>
            <a:endParaRPr lang="en-US" altLang="ko-KR" sz="1600" dirty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1" name="AutoShape 34"/>
          <p:cNvCxnSpPr>
            <a:cxnSpLocks noChangeShapeType="1"/>
            <a:endCxn id="70" idx="0"/>
          </p:cNvCxnSpPr>
          <p:nvPr/>
        </p:nvCxnSpPr>
        <p:spPr bwMode="auto">
          <a:xfrm>
            <a:off x="3133428" y="2566616"/>
            <a:ext cx="12998" cy="287794"/>
          </a:xfrm>
          <a:prstGeom prst="straightConnector1">
            <a:avLst/>
          </a:prstGeom>
          <a:noFill/>
          <a:ln w="38100" cmpd="sng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78" name="AutoShape 28"/>
          <p:cNvCxnSpPr>
            <a:cxnSpLocks noChangeShapeType="1"/>
          </p:cNvCxnSpPr>
          <p:nvPr/>
        </p:nvCxnSpPr>
        <p:spPr bwMode="auto">
          <a:xfrm rot="5400000">
            <a:off x="2956198" y="5099209"/>
            <a:ext cx="495300" cy="0"/>
          </a:xfrm>
          <a:prstGeom prst="straightConnector1">
            <a:avLst/>
          </a:prstGeom>
          <a:noFill/>
          <a:ln w="38100" cmpd="sng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4351" name="AutoShape 14"/>
          <p:cNvSpPr>
            <a:spLocks noChangeArrowheads="1"/>
          </p:cNvSpPr>
          <p:nvPr/>
        </p:nvSpPr>
        <p:spPr bwMode="auto">
          <a:xfrm>
            <a:off x="2195736" y="4635535"/>
            <a:ext cx="1928812" cy="43204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27432" tIns="18288" rIns="0" bIns="18288" anchor="ctr"/>
          <a:lstStyle/>
          <a:p>
            <a:pPr algn="l"/>
            <a:r>
              <a:rPr lang="en-US" altLang="ko-KR" sz="16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-1</a:t>
            </a:r>
            <a:r>
              <a:rPr lang="ko-KR" altLang="en-US" sz="1600" dirty="0" err="1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차수리금액환불</a:t>
            </a:r>
            <a:endParaRPr lang="en-US" altLang="ko-KR" sz="1600" dirty="0" smtClean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AutoShape 18"/>
          <p:cNvSpPr>
            <a:spLocks noChangeArrowheads="1"/>
          </p:cNvSpPr>
          <p:nvPr/>
        </p:nvSpPr>
        <p:spPr bwMode="auto">
          <a:xfrm>
            <a:off x="4357688" y="3583073"/>
            <a:ext cx="2071687" cy="6191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27432" tIns="18288" rIns="0" bIns="18288" anchor="ctr"/>
          <a:lstStyle/>
          <a:p>
            <a:pPr algn="l"/>
            <a:r>
              <a:rPr lang="en-US" altLang="ko-KR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dirty="0" err="1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가까운카포스업체로입차</a:t>
            </a:r>
            <a:endParaRPr lang="en-US" altLang="ko-KR" dirty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  <a:p>
            <a:pPr algn="l"/>
            <a:r>
              <a:rPr lang="en-US" altLang="ko-KR" dirty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dirty="0" err="1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견인시</a:t>
            </a:r>
            <a:r>
              <a:rPr lang="en-US" altLang="ko-KR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dirty="0" err="1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견인비</a:t>
            </a:r>
            <a:r>
              <a:rPr lang="en-US" altLang="ko-KR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2</a:t>
            </a:r>
            <a:r>
              <a:rPr lang="ko-KR" altLang="en-US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만원 지원</a:t>
            </a:r>
            <a:endParaRPr lang="en-US" altLang="ko-KR" dirty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AutoShape 10"/>
          <p:cNvSpPr>
            <a:spLocks noChangeArrowheads="1"/>
          </p:cNvSpPr>
          <p:nvPr/>
        </p:nvSpPr>
        <p:spPr bwMode="auto">
          <a:xfrm>
            <a:off x="4572000" y="2821073"/>
            <a:ext cx="1357313" cy="59055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36576" tIns="18288" rIns="36576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1000"/>
            </a:pPr>
            <a:r>
              <a:rPr lang="ko-KR" altLang="en-US" sz="1600" dirty="0" err="1" smtClean="0">
                <a:solidFill>
                  <a:srgbClr val="000000"/>
                </a:solidFill>
                <a:latin typeface="굴림"/>
                <a:ea typeface="굴림"/>
              </a:rPr>
              <a:t>타지역</a:t>
            </a:r>
            <a:r>
              <a:rPr lang="ko-KR" altLang="en-US" sz="1600" dirty="0" smtClean="0">
                <a:solidFill>
                  <a:srgbClr val="000000"/>
                </a:solidFill>
                <a:latin typeface="굴림"/>
                <a:ea typeface="굴림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굴림"/>
                <a:ea typeface="굴림"/>
              </a:rPr>
              <a:t>AS</a:t>
            </a:r>
          </a:p>
          <a:p>
            <a:pPr>
              <a:defRPr sz="1000"/>
            </a:pPr>
            <a:r>
              <a:rPr lang="ko-KR" altLang="en-US" sz="1600" dirty="0" err="1" smtClean="0">
                <a:solidFill>
                  <a:srgbClr val="000000"/>
                </a:solidFill>
                <a:latin typeface="굴림"/>
                <a:ea typeface="굴림"/>
              </a:rPr>
              <a:t>견인시</a:t>
            </a:r>
            <a:endParaRPr lang="en-US" altLang="ko-KR" sz="1600" dirty="0">
              <a:solidFill>
                <a:srgbClr val="000000"/>
              </a:solidFill>
              <a:latin typeface="굴림"/>
              <a:ea typeface="굴림"/>
            </a:endParaRPr>
          </a:p>
        </p:txBody>
      </p:sp>
      <p:sp>
        <p:nvSpPr>
          <p:cNvPr id="14381" name="AutoShape 45"/>
          <p:cNvSpPr>
            <a:spLocks noChangeArrowheads="1"/>
          </p:cNvSpPr>
          <p:nvPr/>
        </p:nvSpPr>
        <p:spPr bwMode="auto">
          <a:xfrm>
            <a:off x="2714625" y="2275558"/>
            <a:ext cx="2793479" cy="36135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36576" tIns="18288" rIns="36576" bIns="18288" anchor="ctr"/>
          <a:lstStyle/>
          <a:p>
            <a:r>
              <a:rPr lang="ko-KR" altLang="en-US" sz="1400" dirty="0">
                <a:solidFill>
                  <a:srgbClr val="000000"/>
                </a:solidFill>
                <a:latin typeface="HY산B" pitchFamily="18" charset="-127"/>
                <a:ea typeface="HY산B" pitchFamily="18" charset="-127"/>
              </a:rPr>
              <a:t>고객 </a:t>
            </a:r>
            <a:r>
              <a:rPr lang="en-US" altLang="ko-KR" sz="1400" dirty="0" smtClean="0">
                <a:solidFill>
                  <a:srgbClr val="000000"/>
                </a:solidFill>
                <a:latin typeface="HY산B" pitchFamily="18" charset="-127"/>
                <a:ea typeface="HY산B" pitchFamily="18" charset="-127"/>
              </a:rPr>
              <a:t>A/S</a:t>
            </a:r>
            <a:r>
              <a:rPr lang="ko-KR" altLang="en-US" sz="1400" dirty="0" smtClean="0">
                <a:solidFill>
                  <a:srgbClr val="000000"/>
                </a:solidFill>
                <a:latin typeface="HY산B" pitchFamily="18" charset="-127"/>
                <a:ea typeface="HY산B" pitchFamily="18" charset="-127"/>
              </a:rPr>
              <a:t>시스템 </a:t>
            </a:r>
            <a:r>
              <a:rPr lang="en-US" altLang="ko-KR" sz="1400" dirty="0">
                <a:solidFill>
                  <a:srgbClr val="FF0000"/>
                </a:solidFill>
                <a:latin typeface="HY산B" pitchFamily="18" charset="-127"/>
                <a:ea typeface="HY산B" pitchFamily="18" charset="-127"/>
              </a:rPr>
              <a:t>1588-5112</a:t>
            </a:r>
            <a:r>
              <a:rPr lang="en-US" altLang="ko-KR" sz="1400" dirty="0">
                <a:solidFill>
                  <a:srgbClr val="000000"/>
                </a:solidFill>
                <a:latin typeface="HY산B" pitchFamily="18" charset="-127"/>
                <a:ea typeface="HY산B" pitchFamily="18" charset="-127"/>
              </a:rPr>
              <a:t> </a:t>
            </a:r>
            <a:r>
              <a:rPr lang="ko-KR" altLang="en-US" sz="1400" dirty="0" smtClean="0">
                <a:solidFill>
                  <a:srgbClr val="000000"/>
                </a:solidFill>
                <a:latin typeface="HY산B" pitchFamily="18" charset="-127"/>
                <a:ea typeface="HY산B" pitchFamily="18" charset="-127"/>
              </a:rPr>
              <a:t>접수</a:t>
            </a:r>
            <a:endParaRPr lang="ko-KR" altLang="en-US" sz="1400" dirty="0">
              <a:solidFill>
                <a:srgbClr val="000000"/>
              </a:solidFill>
              <a:latin typeface="HY산B" pitchFamily="18" charset="-127"/>
              <a:ea typeface="HY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3023455"/>
      </p:ext>
    </p:extLst>
  </p:cSld>
  <p:clrMapOvr>
    <a:masterClrMapping/>
  </p:clrMapOvr>
  <p:transition>
    <p:wip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3506788" y="3313113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387075" name="Text Box 3"/>
          <p:cNvSpPr txBox="1">
            <a:spLocks noChangeArrowheads="1"/>
          </p:cNvSpPr>
          <p:nvPr/>
        </p:nvSpPr>
        <p:spPr bwMode="auto">
          <a:xfrm>
            <a:off x="870448" y="3074193"/>
            <a:ext cx="1914525" cy="784225"/>
          </a:xfrm>
          <a:prstGeom prst="rect">
            <a:avLst/>
          </a:prstGeom>
          <a:solidFill>
            <a:srgbClr val="FFFF00">
              <a:alpha val="24000"/>
            </a:srgbClr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2500" dirty="0" err="1">
                <a:solidFill>
                  <a:srgbClr val="99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재제조공장</a:t>
            </a:r>
            <a:endParaRPr lang="en-US" altLang="ko-KR" sz="2500" dirty="0">
              <a:solidFill>
                <a:srgbClr val="9966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굴림" pitchFamily="50" charset="-127"/>
              <a:ea typeface="굴림" pitchFamily="50" charset="-127"/>
            </a:endParaRPr>
          </a:p>
          <a:p>
            <a:pPr>
              <a:defRPr/>
            </a:pPr>
            <a:r>
              <a:rPr lang="ko-KR" altLang="en-US" sz="2000" dirty="0" err="1">
                <a:solidFill>
                  <a:srgbClr val="99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또는유통업체</a:t>
            </a:r>
            <a:endParaRPr lang="ko-KR" altLang="en-US" sz="2000" dirty="0">
              <a:solidFill>
                <a:srgbClr val="9966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7076" name="Text Box 4"/>
          <p:cNvSpPr txBox="1">
            <a:spLocks noChangeArrowheads="1"/>
          </p:cNvSpPr>
          <p:nvPr/>
        </p:nvSpPr>
        <p:spPr bwMode="auto">
          <a:xfrm>
            <a:off x="1193552" y="4733267"/>
            <a:ext cx="1584325" cy="862012"/>
          </a:xfrm>
          <a:prstGeom prst="rect">
            <a:avLst/>
          </a:prstGeom>
          <a:solidFill>
            <a:schemeClr val="accent1">
              <a:alpha val="44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2500" dirty="0" err="1">
                <a:solidFill>
                  <a:srgbClr val="99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각지역</a:t>
            </a:r>
            <a:endParaRPr lang="ko-KR" altLang="en-US" sz="2500" dirty="0">
              <a:solidFill>
                <a:srgbClr val="9966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굴림" pitchFamily="50" charset="-127"/>
              <a:ea typeface="굴림" pitchFamily="50" charset="-127"/>
            </a:endParaRPr>
          </a:p>
          <a:p>
            <a:pPr>
              <a:defRPr/>
            </a:pPr>
            <a:r>
              <a:rPr lang="ko-KR" altLang="en-US" sz="2500" dirty="0">
                <a:solidFill>
                  <a:srgbClr val="99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대리점</a:t>
            </a:r>
            <a:endParaRPr lang="en-US" altLang="ko-KR" sz="2500" dirty="0">
              <a:solidFill>
                <a:srgbClr val="9966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7077" name="Text Box 5"/>
          <p:cNvSpPr txBox="1">
            <a:spLocks noChangeArrowheads="1"/>
          </p:cNvSpPr>
          <p:nvPr/>
        </p:nvSpPr>
        <p:spPr bwMode="auto">
          <a:xfrm>
            <a:off x="3570288" y="4125913"/>
            <a:ext cx="1981200" cy="461962"/>
          </a:xfrm>
          <a:prstGeom prst="rect">
            <a:avLst/>
          </a:prstGeom>
          <a:solidFill>
            <a:schemeClr val="bg1">
              <a:lumMod val="85000"/>
              <a:alpha val="48000"/>
            </a:schemeClr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2400" dirty="0">
                <a:solidFill>
                  <a:srgbClr val="99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보험사브랜드</a:t>
            </a:r>
          </a:p>
        </p:txBody>
      </p:sp>
      <p:sp>
        <p:nvSpPr>
          <p:cNvPr id="387078" name="Text Box 6"/>
          <p:cNvSpPr txBox="1">
            <a:spLocks noChangeArrowheads="1"/>
          </p:cNvSpPr>
          <p:nvPr/>
        </p:nvSpPr>
        <p:spPr bwMode="auto">
          <a:xfrm>
            <a:off x="3570288" y="4962525"/>
            <a:ext cx="1981200" cy="482600"/>
          </a:xfrm>
          <a:prstGeom prst="rect">
            <a:avLst/>
          </a:prstGeom>
          <a:solidFill>
            <a:schemeClr val="bg1">
              <a:lumMod val="85000"/>
              <a:alpha val="48000"/>
            </a:schemeClr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2500" dirty="0">
                <a:solidFill>
                  <a:srgbClr val="99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1,2</a:t>
            </a:r>
            <a:r>
              <a:rPr lang="ko-KR" altLang="en-US" sz="2500" dirty="0" err="1">
                <a:solidFill>
                  <a:srgbClr val="99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급공업사</a:t>
            </a:r>
            <a:endParaRPr lang="ko-KR" altLang="en-US" sz="2500" dirty="0">
              <a:solidFill>
                <a:srgbClr val="9966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7079" name="Text Box 7"/>
          <p:cNvSpPr txBox="1">
            <a:spLocks noChangeArrowheads="1"/>
          </p:cNvSpPr>
          <p:nvPr/>
        </p:nvSpPr>
        <p:spPr bwMode="auto">
          <a:xfrm>
            <a:off x="3570288" y="5775325"/>
            <a:ext cx="2079625" cy="476250"/>
          </a:xfrm>
          <a:prstGeom prst="rect">
            <a:avLst/>
          </a:prstGeom>
          <a:solidFill>
            <a:schemeClr val="bg1">
              <a:lumMod val="85000"/>
              <a:alpha val="48000"/>
            </a:schemeClr>
          </a:solidFill>
          <a:ln w="9525">
            <a:solidFill>
              <a:srgbClr val="7030A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2500" dirty="0">
                <a:solidFill>
                  <a:srgbClr val="99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전문정비업소</a:t>
            </a:r>
          </a:p>
        </p:txBody>
      </p:sp>
      <p:sp>
        <p:nvSpPr>
          <p:cNvPr id="387080" name="Line 8"/>
          <p:cNvSpPr>
            <a:spLocks noChangeShapeType="1"/>
          </p:cNvSpPr>
          <p:nvPr/>
        </p:nvSpPr>
        <p:spPr bwMode="auto">
          <a:xfrm>
            <a:off x="2849563" y="5246688"/>
            <a:ext cx="6477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ko-KR" altLang="en-US"/>
          </a:p>
        </p:txBody>
      </p:sp>
      <p:sp>
        <p:nvSpPr>
          <p:cNvPr id="387081" name="Line 9"/>
          <p:cNvSpPr>
            <a:spLocks noChangeShapeType="1"/>
          </p:cNvSpPr>
          <p:nvPr/>
        </p:nvSpPr>
        <p:spPr bwMode="auto">
          <a:xfrm flipV="1">
            <a:off x="2849563" y="4454525"/>
            <a:ext cx="576262" cy="4191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ko-KR" altLang="en-US"/>
          </a:p>
        </p:txBody>
      </p:sp>
      <p:sp>
        <p:nvSpPr>
          <p:cNvPr id="387082" name="Line 10"/>
          <p:cNvSpPr>
            <a:spLocks noChangeShapeType="1"/>
          </p:cNvSpPr>
          <p:nvPr/>
        </p:nvSpPr>
        <p:spPr bwMode="auto">
          <a:xfrm>
            <a:off x="2849563" y="5607050"/>
            <a:ext cx="647700" cy="5032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ko-KR" altLang="en-US"/>
          </a:p>
        </p:txBody>
      </p:sp>
      <p:sp>
        <p:nvSpPr>
          <p:cNvPr id="387084" name="Text Box 12"/>
          <p:cNvSpPr txBox="1">
            <a:spLocks noChangeArrowheads="1"/>
          </p:cNvSpPr>
          <p:nvPr/>
        </p:nvSpPr>
        <p:spPr bwMode="auto">
          <a:xfrm>
            <a:off x="6124575" y="5021263"/>
            <a:ext cx="1981200" cy="587375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3000" dirty="0">
                <a:solidFill>
                  <a:srgbClr val="99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소비자</a:t>
            </a:r>
          </a:p>
        </p:txBody>
      </p:sp>
      <p:sp>
        <p:nvSpPr>
          <p:cNvPr id="387085" name="Line 13"/>
          <p:cNvSpPr>
            <a:spLocks noChangeShapeType="1"/>
          </p:cNvSpPr>
          <p:nvPr/>
        </p:nvSpPr>
        <p:spPr bwMode="auto">
          <a:xfrm>
            <a:off x="5586413" y="5246688"/>
            <a:ext cx="4318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ko-KR" altLang="en-US"/>
          </a:p>
        </p:txBody>
      </p:sp>
      <p:sp>
        <p:nvSpPr>
          <p:cNvPr id="13325" name="Line 14"/>
          <p:cNvSpPr>
            <a:spLocks noChangeShapeType="1"/>
          </p:cNvSpPr>
          <p:nvPr/>
        </p:nvSpPr>
        <p:spPr bwMode="auto">
          <a:xfrm>
            <a:off x="742950" y="5900738"/>
            <a:ext cx="5334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ko-KR" altLang="en-US"/>
          </a:p>
        </p:txBody>
      </p:sp>
      <p:sp>
        <p:nvSpPr>
          <p:cNvPr id="13326" name="Line 15"/>
          <p:cNvSpPr>
            <a:spLocks noChangeShapeType="1"/>
          </p:cNvSpPr>
          <p:nvPr/>
        </p:nvSpPr>
        <p:spPr bwMode="auto">
          <a:xfrm>
            <a:off x="742950" y="6205538"/>
            <a:ext cx="533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ko-KR" altLang="en-US"/>
          </a:p>
        </p:txBody>
      </p:sp>
      <p:sp>
        <p:nvSpPr>
          <p:cNvPr id="13327" name="Line 16"/>
          <p:cNvSpPr>
            <a:spLocks noChangeShapeType="1"/>
          </p:cNvSpPr>
          <p:nvPr/>
        </p:nvSpPr>
        <p:spPr bwMode="auto">
          <a:xfrm>
            <a:off x="742950" y="6510338"/>
            <a:ext cx="533400" cy="0"/>
          </a:xfrm>
          <a:prstGeom prst="line">
            <a:avLst/>
          </a:prstGeom>
          <a:noFill/>
          <a:ln w="28575">
            <a:solidFill>
              <a:srgbClr val="00CC66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ko-KR" altLang="en-US"/>
          </a:p>
        </p:txBody>
      </p:sp>
      <p:sp>
        <p:nvSpPr>
          <p:cNvPr id="13328" name="Text Box 17"/>
          <p:cNvSpPr txBox="1">
            <a:spLocks noChangeArrowheads="1"/>
          </p:cNvSpPr>
          <p:nvPr/>
        </p:nvSpPr>
        <p:spPr bwMode="auto">
          <a:xfrm>
            <a:off x="1352550" y="5734050"/>
            <a:ext cx="5651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ko-KR" altLang="en-US" sz="1500" b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유통</a:t>
            </a:r>
          </a:p>
        </p:txBody>
      </p:sp>
      <p:sp>
        <p:nvSpPr>
          <p:cNvPr id="13329" name="Text Box 18"/>
          <p:cNvSpPr txBox="1">
            <a:spLocks noChangeArrowheads="1"/>
          </p:cNvSpPr>
          <p:nvPr/>
        </p:nvSpPr>
        <p:spPr bwMode="auto">
          <a:xfrm>
            <a:off x="1352550" y="6037263"/>
            <a:ext cx="11747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ko-KR" sz="1500" b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A/S </a:t>
            </a:r>
            <a:r>
              <a:rPr lang="ko-KR" altLang="en-US" sz="1500" b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접수</a:t>
            </a:r>
          </a:p>
        </p:txBody>
      </p:sp>
      <p:sp>
        <p:nvSpPr>
          <p:cNvPr id="387099" name="Text Box 27"/>
          <p:cNvSpPr txBox="1">
            <a:spLocks noChangeArrowheads="1"/>
          </p:cNvSpPr>
          <p:nvPr/>
        </p:nvSpPr>
        <p:spPr bwMode="auto">
          <a:xfrm rot="5400000">
            <a:off x="6590860" y="3786404"/>
            <a:ext cx="17107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itchFamily="50" charset="-127"/>
                <a:ea typeface="굴림" pitchFamily="50" charset="-127"/>
              </a:rPr>
              <a:t>R2P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itchFamily="50" charset="-127"/>
                <a:ea typeface="굴림" pitchFamily="50" charset="-127"/>
              </a:rPr>
              <a:t>확인</a:t>
            </a:r>
            <a:endParaRPr lang="ko-KR" altLang="en-US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굴림" pitchFamily="50" charset="-127"/>
              <a:ea typeface="굴림" pitchFamily="50" charset="-127"/>
            </a:endParaRPr>
          </a:p>
          <a:p>
            <a:pPr>
              <a:defRPr/>
            </a:pPr>
            <a:r>
              <a:rPr lang="en-US" altLang="ko-KR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itchFamily="50" charset="-127"/>
                <a:ea typeface="굴림" pitchFamily="50" charset="-127"/>
              </a:rPr>
              <a:t>1588 - 5112</a:t>
            </a:r>
          </a:p>
        </p:txBody>
      </p:sp>
      <p:sp>
        <p:nvSpPr>
          <p:cNvPr id="387100" name="Line 28"/>
          <p:cNvSpPr>
            <a:spLocks noChangeShapeType="1"/>
          </p:cNvSpPr>
          <p:nvPr/>
        </p:nvSpPr>
        <p:spPr bwMode="auto">
          <a:xfrm>
            <a:off x="2820988" y="5495925"/>
            <a:ext cx="676275" cy="398463"/>
          </a:xfrm>
          <a:prstGeom prst="line">
            <a:avLst/>
          </a:prstGeom>
          <a:noFill/>
          <a:ln w="28575">
            <a:solidFill>
              <a:srgbClr val="00CC66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ko-KR" altLang="en-US"/>
          </a:p>
        </p:txBody>
      </p:sp>
      <p:sp>
        <p:nvSpPr>
          <p:cNvPr id="387101" name="Line 29"/>
          <p:cNvSpPr>
            <a:spLocks noChangeShapeType="1"/>
          </p:cNvSpPr>
          <p:nvPr/>
        </p:nvSpPr>
        <p:spPr bwMode="auto">
          <a:xfrm flipV="1">
            <a:off x="5657850" y="5607050"/>
            <a:ext cx="360363" cy="376238"/>
          </a:xfrm>
          <a:prstGeom prst="line">
            <a:avLst/>
          </a:prstGeom>
          <a:noFill/>
          <a:ln w="28575">
            <a:solidFill>
              <a:srgbClr val="00CC66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ko-KR" altLang="en-US"/>
          </a:p>
        </p:txBody>
      </p:sp>
      <p:sp>
        <p:nvSpPr>
          <p:cNvPr id="387102" name="Rectangle 30"/>
          <p:cNvSpPr>
            <a:spLocks noChangeArrowheads="1"/>
          </p:cNvSpPr>
          <p:nvPr/>
        </p:nvSpPr>
        <p:spPr bwMode="auto">
          <a:xfrm>
            <a:off x="2749550" y="1892300"/>
            <a:ext cx="2428875" cy="7080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ko-KR" altLang="en-US" sz="2000" dirty="0">
                <a:ea typeface="(한)문화방송" pitchFamily="18" charset="-127"/>
              </a:rPr>
              <a:t>전국</a:t>
            </a:r>
            <a:r>
              <a:rPr lang="en-US" altLang="ko-KR" sz="2000" dirty="0">
                <a:ea typeface="(한)문화방송" pitchFamily="18" charset="-127"/>
              </a:rPr>
              <a:t>A/S</a:t>
            </a:r>
            <a:r>
              <a:rPr lang="ko-KR" altLang="en-US" sz="2000" dirty="0" err="1">
                <a:ea typeface="(한)문화방송" pitchFamily="18" charset="-127"/>
              </a:rPr>
              <a:t>콜센타</a:t>
            </a:r>
            <a:endParaRPr lang="en-US" altLang="ko-KR" sz="2000" dirty="0">
              <a:ea typeface="(한)문화방송" pitchFamily="18" charset="-127"/>
            </a:endParaRPr>
          </a:p>
          <a:p>
            <a:pPr>
              <a:defRPr/>
            </a:pPr>
            <a:r>
              <a:rPr lang="ko-KR" altLang="en-US" sz="2000" dirty="0" err="1" smtClean="0">
                <a:ea typeface="(한)문화방송" pitchFamily="18" charset="-127"/>
              </a:rPr>
              <a:t>에코카프라협동조합</a:t>
            </a:r>
            <a:endParaRPr lang="en-US" altLang="ko-KR" sz="2000" dirty="0">
              <a:ea typeface="(한)문화방송" pitchFamily="18" charset="-127"/>
            </a:endParaRPr>
          </a:p>
        </p:txBody>
      </p:sp>
      <p:sp>
        <p:nvSpPr>
          <p:cNvPr id="387103" name="Rectangle 31"/>
          <p:cNvSpPr>
            <a:spLocks noGrp="1" noChangeArrowheads="1"/>
          </p:cNvSpPr>
          <p:nvPr>
            <p:ph type="title"/>
          </p:nvPr>
        </p:nvSpPr>
        <p:spPr bwMode="auto">
          <a:xfrm>
            <a:off x="5935663" y="765175"/>
            <a:ext cx="3208337" cy="57626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ko-KR" altLang="en-US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둥근헤드라인" pitchFamily="18" charset="-127"/>
                <a:ea typeface="휴먼둥근헤드라인" pitchFamily="18" charset="-127"/>
                <a:hlinkClick r:id="" action="ppaction://noaction"/>
              </a:rPr>
              <a:t>확실한 </a:t>
            </a:r>
            <a:r>
              <a:rPr lang="ko-KR" altLang="en-US" b="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둥근헤드라인" pitchFamily="18" charset="-127"/>
                <a:ea typeface="휴먼둥근헤드라인" pitchFamily="18" charset="-127"/>
                <a:hlinkClick r:id="" action="ppaction://noaction"/>
              </a:rPr>
              <a:t>에프터서비스</a:t>
            </a:r>
            <a:endParaRPr lang="ko-KR" altLang="en-US" b="0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휴먼둥근헤드라인" pitchFamily="18" charset="-127"/>
              <a:ea typeface="휴먼둥근헤드라인" pitchFamily="18" charset="-127"/>
              <a:hlinkClick r:id="" action="ppaction://noaction"/>
            </a:endParaRPr>
          </a:p>
        </p:txBody>
      </p:sp>
      <p:sp>
        <p:nvSpPr>
          <p:cNvPr id="387110" name="Line 38"/>
          <p:cNvSpPr>
            <a:spLocks noChangeShapeType="1"/>
          </p:cNvSpPr>
          <p:nvPr/>
        </p:nvSpPr>
        <p:spPr bwMode="auto">
          <a:xfrm>
            <a:off x="2849563" y="5102225"/>
            <a:ext cx="576262" cy="0"/>
          </a:xfrm>
          <a:prstGeom prst="line">
            <a:avLst/>
          </a:prstGeom>
          <a:noFill/>
          <a:ln w="28575">
            <a:solidFill>
              <a:srgbClr val="00CC66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ko-KR" altLang="en-US"/>
          </a:p>
        </p:txBody>
      </p:sp>
      <p:sp>
        <p:nvSpPr>
          <p:cNvPr id="387111" name="Line 39"/>
          <p:cNvSpPr>
            <a:spLocks noChangeShapeType="1"/>
          </p:cNvSpPr>
          <p:nvPr/>
        </p:nvSpPr>
        <p:spPr bwMode="auto">
          <a:xfrm>
            <a:off x="5586413" y="5102225"/>
            <a:ext cx="431800" cy="0"/>
          </a:xfrm>
          <a:prstGeom prst="line">
            <a:avLst/>
          </a:prstGeom>
          <a:noFill/>
          <a:ln w="28575">
            <a:solidFill>
              <a:srgbClr val="00CC66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ko-KR" altLang="en-US"/>
          </a:p>
        </p:txBody>
      </p:sp>
      <p:sp>
        <p:nvSpPr>
          <p:cNvPr id="387112" name="Line 40"/>
          <p:cNvSpPr>
            <a:spLocks noChangeShapeType="1"/>
          </p:cNvSpPr>
          <p:nvPr/>
        </p:nvSpPr>
        <p:spPr bwMode="auto">
          <a:xfrm flipV="1">
            <a:off x="5657850" y="5678488"/>
            <a:ext cx="431800" cy="4318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ko-KR" altLang="en-US"/>
          </a:p>
        </p:txBody>
      </p:sp>
      <p:cxnSp>
        <p:nvCxnSpPr>
          <p:cNvPr id="13338" name="직선 화살표 연결선 41"/>
          <p:cNvCxnSpPr>
            <a:cxnSpLocks noChangeShapeType="1"/>
          </p:cNvCxnSpPr>
          <p:nvPr/>
        </p:nvCxnSpPr>
        <p:spPr bwMode="auto">
          <a:xfrm rot="5400000">
            <a:off x="1331119" y="4277519"/>
            <a:ext cx="923925" cy="1587"/>
          </a:xfrm>
          <a:prstGeom prst="straightConnector1">
            <a:avLst/>
          </a:prstGeom>
          <a:noFill/>
          <a:ln w="19050" algn="ctr">
            <a:solidFill>
              <a:srgbClr val="002060">
                <a:alpha val="59999"/>
              </a:srgbClr>
            </a:solidFill>
            <a:round/>
            <a:headEnd/>
            <a:tailEnd type="arrow" w="med" len="med"/>
          </a:ln>
          <a:effectLst>
            <a:outerShdw dist="17961" dir="2700000" algn="ctr" rotWithShape="0">
              <a:srgbClr val="996600"/>
            </a:outerShdw>
          </a:effectLst>
        </p:spPr>
      </p:cxnSp>
      <p:cxnSp>
        <p:nvCxnSpPr>
          <p:cNvPr id="13339" name="직선 화살표 연결선 57"/>
          <p:cNvCxnSpPr>
            <a:cxnSpLocks noChangeShapeType="1"/>
          </p:cNvCxnSpPr>
          <p:nvPr/>
        </p:nvCxnSpPr>
        <p:spPr bwMode="auto">
          <a:xfrm rot="10800000">
            <a:off x="5149850" y="2465388"/>
            <a:ext cx="2286000" cy="1587"/>
          </a:xfrm>
          <a:prstGeom prst="straightConnector1">
            <a:avLst/>
          </a:prstGeom>
          <a:noFill/>
          <a:ln w="19050" algn="ctr">
            <a:solidFill>
              <a:srgbClr val="FF0000">
                <a:alpha val="59999"/>
              </a:srgbClr>
            </a:solidFill>
            <a:round/>
            <a:headEnd/>
            <a:tailEnd type="arrow" w="med" len="med"/>
          </a:ln>
          <a:effectLst>
            <a:outerShdw dist="17961" dir="2700000" algn="ctr" rotWithShape="0">
              <a:srgbClr val="996600"/>
            </a:outerShdw>
          </a:effectLst>
        </p:spPr>
      </p:cxnSp>
      <p:sp>
        <p:nvSpPr>
          <p:cNvPr id="61" name="Line 9"/>
          <p:cNvSpPr>
            <a:spLocks noChangeShapeType="1"/>
          </p:cNvSpPr>
          <p:nvPr/>
        </p:nvSpPr>
        <p:spPr bwMode="auto">
          <a:xfrm>
            <a:off x="5578475" y="4394200"/>
            <a:ext cx="642938" cy="5810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ko-KR" altLang="en-US"/>
          </a:p>
        </p:txBody>
      </p:sp>
      <p:sp>
        <p:nvSpPr>
          <p:cNvPr id="38" name="Text Box 4"/>
          <p:cNvSpPr txBox="1">
            <a:spLocks noChangeArrowheads="1"/>
          </p:cNvSpPr>
          <p:nvPr/>
        </p:nvSpPr>
        <p:spPr bwMode="auto">
          <a:xfrm>
            <a:off x="5364163" y="2959100"/>
            <a:ext cx="1571625" cy="61595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협력업체 </a:t>
            </a:r>
            <a:r>
              <a:rPr lang="ko-KR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및</a:t>
            </a:r>
            <a:endParaRPr lang="en-US" altLang="ko-KR" sz="1600" dirty="0">
              <a:effectLst>
                <a:outerShdw blurRad="38100" dist="38100" dir="2700000" algn="tl">
                  <a:srgbClr val="C0C0C0"/>
                </a:outerShdw>
              </a:effectLst>
              <a:latin typeface="굴림" pitchFamily="50" charset="-127"/>
              <a:ea typeface="굴림" pitchFamily="50" charset="-127"/>
            </a:endParaRPr>
          </a:p>
          <a:p>
            <a:pPr>
              <a:defRPr/>
            </a:pPr>
            <a:r>
              <a:rPr lang="ko-KR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인근 </a:t>
            </a:r>
            <a:r>
              <a:rPr lang="ko-KR" alt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업체의뢰</a:t>
            </a:r>
            <a:endParaRPr lang="ko-KR" altLang="en-US" sz="1800" dirty="0">
              <a:effectLst>
                <a:outerShdw blurRad="38100" dist="38100" dir="2700000" algn="tl">
                  <a:srgbClr val="C0C0C0"/>
                </a:outerShdw>
              </a:effectLst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3342" name="꺾인 연결선 43"/>
          <p:cNvCxnSpPr>
            <a:cxnSpLocks noChangeShapeType="1"/>
          </p:cNvCxnSpPr>
          <p:nvPr/>
        </p:nvCxnSpPr>
        <p:spPr bwMode="auto">
          <a:xfrm rot="5400000">
            <a:off x="6150769" y="3750469"/>
            <a:ext cx="2571750" cy="1588"/>
          </a:xfrm>
          <a:prstGeom prst="bentConnector3">
            <a:avLst>
              <a:gd name="adj1" fmla="val 50000"/>
            </a:avLst>
          </a:prstGeom>
          <a:noFill/>
          <a:ln w="19050" algn="ctr">
            <a:solidFill>
              <a:srgbClr val="C00000">
                <a:alpha val="59999"/>
              </a:srgbClr>
            </a:solidFill>
            <a:round/>
            <a:headEnd/>
            <a:tailEnd/>
          </a:ln>
          <a:effectLst>
            <a:outerShdw dist="17961" dir="2700000" algn="ctr" rotWithShape="0">
              <a:srgbClr val="996600"/>
            </a:outerShdw>
          </a:effectLst>
        </p:spPr>
      </p:cxnSp>
      <p:cxnSp>
        <p:nvCxnSpPr>
          <p:cNvPr id="13343" name="직선 화살표 연결선 45"/>
          <p:cNvCxnSpPr>
            <a:cxnSpLocks noChangeShapeType="1"/>
          </p:cNvCxnSpPr>
          <p:nvPr/>
        </p:nvCxnSpPr>
        <p:spPr bwMode="auto">
          <a:xfrm rot="5400000" flipH="1" flipV="1">
            <a:off x="5149850" y="2751138"/>
            <a:ext cx="1587" cy="1588"/>
          </a:xfrm>
          <a:prstGeom prst="straightConnector1">
            <a:avLst/>
          </a:prstGeom>
          <a:noFill/>
          <a:ln w="19050" algn="ctr">
            <a:solidFill>
              <a:srgbClr val="A8D0B0">
                <a:alpha val="59999"/>
              </a:srgbClr>
            </a:solidFill>
            <a:round/>
            <a:headEnd/>
            <a:tailEnd type="arrow" w="med" len="med"/>
          </a:ln>
          <a:effectLst>
            <a:outerShdw dist="17961" dir="2700000" algn="ctr" rotWithShape="0">
              <a:srgbClr val="996600"/>
            </a:outerShdw>
          </a:effectLst>
        </p:spPr>
      </p:cxnSp>
      <p:cxnSp>
        <p:nvCxnSpPr>
          <p:cNvPr id="13344" name="직선 화살표 연결선 50"/>
          <p:cNvCxnSpPr>
            <a:cxnSpLocks noChangeShapeType="1"/>
          </p:cNvCxnSpPr>
          <p:nvPr/>
        </p:nvCxnSpPr>
        <p:spPr bwMode="auto">
          <a:xfrm rot="5400000">
            <a:off x="4828382" y="4429919"/>
            <a:ext cx="2214562" cy="571500"/>
          </a:xfrm>
          <a:prstGeom prst="straightConnector1">
            <a:avLst/>
          </a:prstGeom>
          <a:noFill/>
          <a:ln w="19050" algn="ctr">
            <a:solidFill>
              <a:srgbClr val="00B050">
                <a:alpha val="59999"/>
              </a:srgbClr>
            </a:solidFill>
            <a:round/>
            <a:headEnd/>
            <a:tailEnd type="arrow" w="med" len="med"/>
          </a:ln>
          <a:effectLst>
            <a:outerShdw dist="17961" dir="2700000" algn="ctr" rotWithShape="0">
              <a:srgbClr val="996600"/>
            </a:outerShdw>
          </a:effectLst>
        </p:spPr>
      </p:cxnSp>
      <p:cxnSp>
        <p:nvCxnSpPr>
          <p:cNvPr id="13345" name="직선 화살표 연결선 52"/>
          <p:cNvCxnSpPr>
            <a:cxnSpLocks noChangeShapeType="1"/>
          </p:cNvCxnSpPr>
          <p:nvPr/>
        </p:nvCxnSpPr>
        <p:spPr bwMode="auto">
          <a:xfrm rot="5400000">
            <a:off x="5221288" y="3965575"/>
            <a:ext cx="1357312" cy="642938"/>
          </a:xfrm>
          <a:prstGeom prst="straightConnector1">
            <a:avLst/>
          </a:prstGeom>
          <a:noFill/>
          <a:ln w="19050" algn="ctr">
            <a:solidFill>
              <a:srgbClr val="00B050">
                <a:alpha val="59999"/>
              </a:srgbClr>
            </a:solidFill>
            <a:round/>
            <a:headEnd/>
            <a:tailEnd type="arrow" w="med" len="med"/>
          </a:ln>
          <a:effectLst>
            <a:outerShdw dist="17961" dir="2700000" algn="ctr" rotWithShape="0">
              <a:srgbClr val="996600"/>
            </a:outerShdw>
          </a:effectLst>
        </p:spPr>
      </p:cxnSp>
      <p:cxnSp>
        <p:nvCxnSpPr>
          <p:cNvPr id="13346" name="직선 화살표 연결선 55"/>
          <p:cNvCxnSpPr>
            <a:cxnSpLocks noChangeShapeType="1"/>
          </p:cNvCxnSpPr>
          <p:nvPr/>
        </p:nvCxnSpPr>
        <p:spPr bwMode="auto">
          <a:xfrm rot="10800000" flipV="1">
            <a:off x="5578475" y="3608388"/>
            <a:ext cx="642938" cy="500062"/>
          </a:xfrm>
          <a:prstGeom prst="straightConnector1">
            <a:avLst/>
          </a:prstGeom>
          <a:noFill/>
          <a:ln w="19050" algn="ctr">
            <a:solidFill>
              <a:srgbClr val="00B050">
                <a:alpha val="59999"/>
              </a:srgbClr>
            </a:solidFill>
            <a:round/>
            <a:headEnd/>
            <a:tailEnd type="arrow" w="med" len="med"/>
          </a:ln>
          <a:effectLst>
            <a:outerShdw dist="17961" dir="2700000" algn="ctr" rotWithShape="0">
              <a:srgbClr val="996600"/>
            </a:outerShdw>
          </a:effectLst>
        </p:spPr>
      </p:cxnSp>
      <p:cxnSp>
        <p:nvCxnSpPr>
          <p:cNvPr id="13347" name="Shape 58"/>
          <p:cNvCxnSpPr>
            <a:cxnSpLocks noChangeShapeType="1"/>
            <a:endCxn id="38" idx="0"/>
          </p:cNvCxnSpPr>
          <p:nvPr/>
        </p:nvCxnSpPr>
        <p:spPr bwMode="auto">
          <a:xfrm>
            <a:off x="5149850" y="2601913"/>
            <a:ext cx="1000125" cy="357187"/>
          </a:xfrm>
          <a:prstGeom prst="bentConnector2">
            <a:avLst/>
          </a:prstGeom>
          <a:noFill/>
          <a:ln w="19050" algn="ctr">
            <a:solidFill>
              <a:srgbClr val="00B050">
                <a:alpha val="59999"/>
              </a:srgbClr>
            </a:solidFill>
            <a:round/>
            <a:headEnd/>
            <a:tailEnd type="arrow" w="med" len="med"/>
          </a:ln>
          <a:effectLst>
            <a:outerShdw dist="17961" dir="2700000" algn="ctr" rotWithShape="0">
              <a:srgbClr val="996600"/>
            </a:outerShdw>
          </a:effectLst>
        </p:spPr>
      </p:cxnSp>
      <p:sp>
        <p:nvSpPr>
          <p:cNvPr id="60" name="Line 38"/>
          <p:cNvSpPr>
            <a:spLocks noChangeShapeType="1"/>
          </p:cNvSpPr>
          <p:nvPr/>
        </p:nvSpPr>
        <p:spPr bwMode="auto">
          <a:xfrm flipV="1">
            <a:off x="2863850" y="4251325"/>
            <a:ext cx="642938" cy="428625"/>
          </a:xfrm>
          <a:prstGeom prst="line">
            <a:avLst/>
          </a:prstGeom>
          <a:noFill/>
          <a:ln w="28575">
            <a:solidFill>
              <a:srgbClr val="00CC66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ko-KR" altLang="en-US"/>
          </a:p>
        </p:txBody>
      </p:sp>
      <p:cxnSp>
        <p:nvCxnSpPr>
          <p:cNvPr id="13349" name="Shape 62"/>
          <p:cNvCxnSpPr>
            <a:cxnSpLocks noChangeShapeType="1"/>
            <a:endCxn id="387075" idx="0"/>
          </p:cNvCxnSpPr>
          <p:nvPr/>
        </p:nvCxnSpPr>
        <p:spPr bwMode="auto">
          <a:xfrm rot="10800000" flipV="1">
            <a:off x="1827711" y="2424905"/>
            <a:ext cx="828675" cy="649288"/>
          </a:xfrm>
          <a:prstGeom prst="bentConnector2">
            <a:avLst/>
          </a:prstGeom>
          <a:noFill/>
          <a:ln w="19050" algn="ctr">
            <a:solidFill>
              <a:srgbClr val="00B050">
                <a:alpha val="59999"/>
              </a:srgbClr>
            </a:solidFill>
            <a:round/>
            <a:headEnd/>
            <a:tailEnd/>
          </a:ln>
          <a:effectLst>
            <a:outerShdw dist="17961" dir="2700000" algn="ctr" rotWithShape="0">
              <a:srgbClr val="996600"/>
            </a:outerShdw>
          </a:effectLst>
        </p:spPr>
      </p:cxnSp>
      <p:cxnSp>
        <p:nvCxnSpPr>
          <p:cNvPr id="13350" name="직선 화살표 연결선 70"/>
          <p:cNvCxnSpPr>
            <a:cxnSpLocks noChangeShapeType="1"/>
          </p:cNvCxnSpPr>
          <p:nvPr/>
        </p:nvCxnSpPr>
        <p:spPr bwMode="auto">
          <a:xfrm>
            <a:off x="1720850" y="2316163"/>
            <a:ext cx="928688" cy="1587"/>
          </a:xfrm>
          <a:prstGeom prst="straightConnector1">
            <a:avLst/>
          </a:prstGeom>
          <a:noFill/>
          <a:ln w="19050" algn="ctr">
            <a:solidFill>
              <a:srgbClr val="FFFF00">
                <a:alpha val="59999"/>
              </a:srgbClr>
            </a:solidFill>
            <a:round/>
            <a:headEnd/>
            <a:tailEnd type="arrow" w="med" len="med"/>
          </a:ln>
          <a:effectLst>
            <a:outerShdw dist="17961" dir="2700000" algn="ctr" rotWithShape="0">
              <a:srgbClr val="996600"/>
            </a:outerShdw>
          </a:effectLst>
        </p:spPr>
      </p:cxnSp>
      <p:cxnSp>
        <p:nvCxnSpPr>
          <p:cNvPr id="13351" name="직선 화살표 연결선 74"/>
          <p:cNvCxnSpPr>
            <a:cxnSpLocks noChangeShapeType="1"/>
          </p:cNvCxnSpPr>
          <p:nvPr/>
        </p:nvCxnSpPr>
        <p:spPr bwMode="auto">
          <a:xfrm rot="5400000">
            <a:off x="1327151" y="2708275"/>
            <a:ext cx="785812" cy="1587"/>
          </a:xfrm>
          <a:prstGeom prst="straightConnector1">
            <a:avLst/>
          </a:prstGeom>
          <a:noFill/>
          <a:ln w="19050" algn="ctr">
            <a:solidFill>
              <a:srgbClr val="FFFF00">
                <a:alpha val="59999"/>
              </a:srgbClr>
            </a:solidFill>
            <a:round/>
            <a:headEnd/>
            <a:tailEnd type="arrow" w="med" len="med"/>
          </a:ln>
          <a:effectLst>
            <a:outerShdw dist="17961" dir="2700000" algn="ctr" rotWithShape="0">
              <a:srgbClr val="996600"/>
            </a:outerShdw>
          </a:effectLst>
        </p:spPr>
      </p:cxnSp>
      <p:sp>
        <p:nvSpPr>
          <p:cNvPr id="79" name="Text Box 27"/>
          <p:cNvSpPr txBox="1">
            <a:spLocks noChangeArrowheads="1"/>
          </p:cNvSpPr>
          <p:nvPr/>
        </p:nvSpPr>
        <p:spPr bwMode="auto">
          <a:xfrm>
            <a:off x="3149600" y="2673350"/>
            <a:ext cx="16843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해당지부장에게의뢰</a:t>
            </a:r>
            <a:endParaRPr lang="en-US" altLang="ko-KR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굴림" pitchFamily="50" charset="-127"/>
              <a:ea typeface="굴림" pitchFamily="50" charset="-127"/>
            </a:endParaRPr>
          </a:p>
          <a:p>
            <a:pPr algn="l">
              <a:defRPr/>
            </a:pP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정비업소로 입고</a:t>
            </a:r>
            <a:endParaRPr lang="en-US" altLang="ko-KR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굴림" pitchFamily="50" charset="-127"/>
              <a:ea typeface="굴림" pitchFamily="50" charset="-127"/>
            </a:endParaRPr>
          </a:p>
          <a:p>
            <a:pPr algn="l">
              <a:defRPr/>
            </a:pP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불량판정위원회 판정</a:t>
            </a:r>
            <a:endParaRPr lang="en-US" altLang="ko-KR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굴림" pitchFamily="50" charset="-127"/>
              <a:ea typeface="굴림" pitchFamily="50" charset="-127"/>
            </a:endParaRPr>
          </a:p>
          <a:p>
            <a:pPr algn="l">
              <a:defRPr/>
            </a:pP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인근업체에명령</a:t>
            </a:r>
            <a:endParaRPr lang="en-US" altLang="ko-KR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굴림" pitchFamily="50" charset="-127"/>
              <a:ea typeface="굴림" pitchFamily="50" charset="-127"/>
            </a:endParaRPr>
          </a:p>
          <a:p>
            <a:pPr algn="l">
              <a:defRPr/>
            </a:pP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산계처리중계</a:t>
            </a:r>
            <a:endParaRPr lang="ko-KR" altLang="en-U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0" name="Text Box 27"/>
          <p:cNvSpPr txBox="1">
            <a:spLocks noChangeArrowheads="1"/>
          </p:cNvSpPr>
          <p:nvPr/>
        </p:nvSpPr>
        <p:spPr bwMode="auto">
          <a:xfrm>
            <a:off x="7364413" y="2536825"/>
            <a:ext cx="13843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시리얼번호 검색</a:t>
            </a:r>
            <a:endParaRPr lang="en-US" altLang="ko-KR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굴림" pitchFamily="50" charset="-127"/>
              <a:ea typeface="굴림" pitchFamily="50" charset="-127"/>
            </a:endParaRPr>
          </a:p>
          <a:p>
            <a:pPr algn="l">
              <a:defRPr/>
            </a:pP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보증기간확인</a:t>
            </a:r>
            <a:endParaRPr lang="en-US" altLang="ko-KR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굴림" pitchFamily="50" charset="-127"/>
              <a:ea typeface="굴림" pitchFamily="50" charset="-127"/>
            </a:endParaRPr>
          </a:p>
          <a:p>
            <a:pPr algn="l">
              <a:defRPr/>
            </a:pP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차량정보</a:t>
            </a:r>
          </a:p>
        </p:txBody>
      </p:sp>
      <p:sp>
        <p:nvSpPr>
          <p:cNvPr id="47" name="Text Box 27"/>
          <p:cNvSpPr txBox="1">
            <a:spLocks noChangeArrowheads="1"/>
          </p:cNvSpPr>
          <p:nvPr/>
        </p:nvSpPr>
        <p:spPr bwMode="auto">
          <a:xfrm>
            <a:off x="6149975" y="3602038"/>
            <a:ext cx="8826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해당제품</a:t>
            </a:r>
            <a:endParaRPr lang="en-US" altLang="ko-KR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굴림" pitchFamily="50" charset="-127"/>
              <a:ea typeface="굴림" pitchFamily="50" charset="-127"/>
            </a:endParaRPr>
          </a:p>
          <a:p>
            <a:pPr algn="l">
              <a:defRPr/>
            </a:pP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표준공임</a:t>
            </a:r>
            <a:endParaRPr lang="en-US" altLang="ko-KR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굴림" pitchFamily="50" charset="-127"/>
              <a:ea typeface="굴림" pitchFamily="50" charset="-127"/>
            </a:endParaRPr>
          </a:p>
          <a:p>
            <a:pPr algn="l">
              <a:defRPr/>
            </a:pP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선조치</a:t>
            </a:r>
            <a:endParaRPr lang="ko-KR" altLang="en-U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355" name="Text Box 19"/>
          <p:cNvSpPr txBox="1">
            <a:spLocks noChangeArrowheads="1"/>
          </p:cNvSpPr>
          <p:nvPr/>
        </p:nvSpPr>
        <p:spPr bwMode="auto">
          <a:xfrm>
            <a:off x="1835696" y="2636912"/>
            <a:ext cx="1000125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ko-KR" sz="15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R2P</a:t>
            </a:r>
            <a:r>
              <a:rPr lang="ko-KR" altLang="en-US" sz="15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발행</a:t>
            </a:r>
            <a:endParaRPr lang="en-US" altLang="ko-KR" sz="1500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356" name="Text Box 19"/>
          <p:cNvSpPr txBox="1">
            <a:spLocks noChangeArrowheads="1"/>
          </p:cNvSpPr>
          <p:nvPr/>
        </p:nvSpPr>
        <p:spPr bwMode="auto">
          <a:xfrm>
            <a:off x="1347788" y="6367463"/>
            <a:ext cx="11747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ko-KR" sz="1500" b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A/S </a:t>
            </a:r>
            <a:r>
              <a:rPr lang="ko-KR" altLang="en-US" sz="1500" b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처리</a:t>
            </a:r>
          </a:p>
        </p:txBody>
      </p:sp>
      <p:sp>
        <p:nvSpPr>
          <p:cNvPr id="90" name="Text Box 27"/>
          <p:cNvSpPr txBox="1">
            <a:spLocks noChangeArrowheads="1"/>
          </p:cNvSpPr>
          <p:nvPr/>
        </p:nvSpPr>
        <p:spPr bwMode="auto">
          <a:xfrm>
            <a:off x="434975" y="3816350"/>
            <a:ext cx="13335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- </a:t>
            </a:r>
            <a:r>
              <a:rPr lang="ko-KR" altLang="en-US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제조원</a:t>
            </a:r>
            <a:endParaRPr lang="en-US" altLang="ko-KR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굴림" pitchFamily="50" charset="-127"/>
              <a:ea typeface="굴림" pitchFamily="50" charset="-127"/>
            </a:endParaRPr>
          </a:p>
          <a:p>
            <a:pPr algn="r">
              <a:defRPr/>
            </a:pP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- </a:t>
            </a:r>
            <a:r>
              <a:rPr lang="ko-KR" altLang="en-US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아이템명</a:t>
            </a:r>
            <a:endParaRPr lang="en-US" altLang="ko-KR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굴림" pitchFamily="50" charset="-127"/>
              <a:ea typeface="굴림" pitchFamily="50" charset="-127"/>
            </a:endParaRPr>
          </a:p>
          <a:p>
            <a:pPr algn="r">
              <a:defRPr/>
            </a:pP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- </a:t>
            </a:r>
            <a:r>
              <a:rPr lang="ko-KR" altLang="en-US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시리얼넘버</a:t>
            </a:r>
            <a:endParaRPr lang="en-US" altLang="ko-KR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굴림" pitchFamily="50" charset="-127"/>
              <a:ea typeface="굴림" pitchFamily="50" charset="-127"/>
            </a:endParaRPr>
          </a:p>
          <a:p>
            <a:pPr algn="r">
              <a:defRPr/>
            </a:pP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rPr>
              <a:t>생산물책임보험</a:t>
            </a:r>
            <a:endParaRPr lang="en-US" altLang="ko-KR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1" name="Rectangle 30"/>
          <p:cNvSpPr>
            <a:spLocks noChangeArrowheads="1"/>
          </p:cNvSpPr>
          <p:nvPr/>
        </p:nvSpPr>
        <p:spPr bwMode="auto">
          <a:xfrm>
            <a:off x="6149975" y="1341438"/>
            <a:ext cx="2428875" cy="584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ko-KR" altLang="en-US" sz="3200" dirty="0">
                <a:solidFill>
                  <a:schemeClr val="tx1"/>
                </a:solidFill>
                <a:ea typeface="(한)문화방송" pitchFamily="18" charset="-127"/>
              </a:rPr>
              <a:t>보험사</a:t>
            </a:r>
            <a:endParaRPr lang="en-US" altLang="ko-KR" sz="3200" dirty="0">
              <a:solidFill>
                <a:schemeClr val="tx1"/>
              </a:solidFill>
              <a:ea typeface="(한)문화방송" pitchFamily="18" charset="-127"/>
            </a:endParaRPr>
          </a:p>
        </p:txBody>
      </p:sp>
      <p:cxnSp>
        <p:nvCxnSpPr>
          <p:cNvPr id="13360" name="Shape 91"/>
          <p:cNvCxnSpPr>
            <a:cxnSpLocks noChangeShapeType="1"/>
            <a:stCxn id="91" idx="2"/>
          </p:cNvCxnSpPr>
          <p:nvPr/>
        </p:nvCxnSpPr>
        <p:spPr bwMode="auto">
          <a:xfrm rot="5400000">
            <a:off x="6120607" y="954881"/>
            <a:ext cx="273050" cy="2214563"/>
          </a:xfrm>
          <a:prstGeom prst="bentConnector2">
            <a:avLst/>
          </a:prstGeom>
          <a:noFill/>
          <a:ln w="19050" algn="ctr">
            <a:solidFill>
              <a:srgbClr val="00B050">
                <a:alpha val="59999"/>
              </a:srgbClr>
            </a:solidFill>
            <a:round/>
            <a:headEnd/>
            <a:tailEnd/>
          </a:ln>
          <a:effectLst>
            <a:outerShdw dist="17961" dir="2700000" algn="ctr" rotWithShape="0">
              <a:srgbClr val="996600"/>
            </a:outerShdw>
          </a:effectLst>
        </p:spPr>
      </p:cxnSp>
      <p:sp>
        <p:nvSpPr>
          <p:cNvPr id="94" name="Rectangle 30"/>
          <p:cNvSpPr>
            <a:spLocks noChangeArrowheads="1"/>
          </p:cNvSpPr>
          <p:nvPr/>
        </p:nvSpPr>
        <p:spPr bwMode="auto">
          <a:xfrm>
            <a:off x="292100" y="1341438"/>
            <a:ext cx="2235200" cy="584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ko-KR" altLang="en-US" sz="3200" dirty="0" err="1">
                <a:solidFill>
                  <a:schemeClr val="tx1"/>
                </a:solidFill>
                <a:ea typeface="(한)문화방송" pitchFamily="18" charset="-127"/>
              </a:rPr>
              <a:t>카포스</a:t>
            </a:r>
            <a:endParaRPr lang="en-US" altLang="ko-KR" sz="3200" dirty="0">
              <a:solidFill>
                <a:schemeClr val="tx1"/>
              </a:solidFill>
              <a:ea typeface="(한)문화방송" pitchFamily="18" charset="-127"/>
            </a:endParaRPr>
          </a:p>
        </p:txBody>
      </p:sp>
      <p:cxnSp>
        <p:nvCxnSpPr>
          <p:cNvPr id="13362" name="Shape 94"/>
          <p:cNvCxnSpPr>
            <a:cxnSpLocks noChangeShapeType="1"/>
            <a:endCxn id="94" idx="2"/>
          </p:cNvCxnSpPr>
          <p:nvPr/>
        </p:nvCxnSpPr>
        <p:spPr bwMode="auto">
          <a:xfrm rot="10800000">
            <a:off x="1409700" y="1925638"/>
            <a:ext cx="1282700" cy="273050"/>
          </a:xfrm>
          <a:prstGeom prst="bentConnector2">
            <a:avLst/>
          </a:prstGeom>
          <a:noFill/>
          <a:ln w="19050" algn="ctr">
            <a:solidFill>
              <a:srgbClr val="00B050">
                <a:alpha val="59999"/>
              </a:srgbClr>
            </a:solidFill>
            <a:round/>
            <a:headEnd/>
            <a:tailEnd/>
          </a:ln>
          <a:effectLst>
            <a:outerShdw dist="17961" dir="2700000" algn="ctr" rotWithShape="0">
              <a:srgbClr val="996600"/>
            </a:outerShdw>
          </a:effectLst>
        </p:spPr>
      </p:cxnSp>
      <p:sp>
        <p:nvSpPr>
          <p:cNvPr id="52" name="AutoShape 123"/>
          <p:cNvSpPr>
            <a:spLocks noChangeArrowheads="1"/>
          </p:cNvSpPr>
          <p:nvPr/>
        </p:nvSpPr>
        <p:spPr bwMode="auto">
          <a:xfrm>
            <a:off x="323528" y="264195"/>
            <a:ext cx="5400600" cy="644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8575">
            <a:solidFill>
              <a:srgbClr val="B2B2B2"/>
            </a:solidFill>
            <a:round/>
            <a:headEnd/>
            <a:tailEnd/>
          </a:ln>
          <a:effectLst>
            <a:outerShdw dist="107763" dir="2700000" algn="ctr" rotWithShape="0">
              <a:srgbClr val="969696"/>
            </a:outerShdw>
          </a:effectLst>
        </p:spPr>
        <p:txBody>
          <a:bodyPr wrap="none" anchor="ctr"/>
          <a:lstStyle/>
          <a:p>
            <a:pPr algn="l" fontAlgn="ctr"/>
            <a:r>
              <a:rPr lang="en-US" altLang="ko-KR" sz="2800" dirty="0" smtClean="0">
                <a:solidFill>
                  <a:schemeClr val="tx1"/>
                </a:solidFill>
                <a:latin typeface="HY수평선B"/>
                <a:ea typeface="(한)문화방송" pitchFamily="18" charset="-127"/>
              </a:rPr>
              <a:t>8. </a:t>
            </a:r>
            <a:r>
              <a:rPr lang="en-US" altLang="ko-KR" sz="2800" dirty="0" smtClean="0">
                <a:solidFill>
                  <a:schemeClr val="tx1"/>
                </a:solidFill>
                <a:latin typeface="HY견고딕" pitchFamily="18" charset="-127"/>
              </a:rPr>
              <a:t>R2P</a:t>
            </a:r>
            <a:r>
              <a:rPr lang="ko-KR" altLang="en-US" sz="2800" dirty="0" smtClean="0">
                <a:solidFill>
                  <a:schemeClr val="tx1"/>
                </a:solidFill>
                <a:latin typeface="HY수평선B"/>
                <a:ea typeface="(한)문화방송" pitchFamily="18" charset="-127"/>
              </a:rPr>
              <a:t> </a:t>
            </a:r>
            <a:r>
              <a:rPr lang="ko-KR" altLang="en-US" sz="2800" dirty="0" smtClean="0">
                <a:solidFill>
                  <a:schemeClr val="tx1"/>
                </a:solidFill>
                <a:latin typeface="HY견고딕" pitchFamily="18" charset="-127"/>
              </a:rPr>
              <a:t>전국</a:t>
            </a:r>
            <a:r>
              <a:rPr lang="en-US" altLang="ko-KR" sz="2800" dirty="0" smtClean="0">
                <a:solidFill>
                  <a:schemeClr val="tx1"/>
                </a:solidFill>
                <a:latin typeface="HY견고딕" pitchFamily="18" charset="-127"/>
              </a:rPr>
              <a:t>A/S </a:t>
            </a:r>
            <a:r>
              <a:rPr lang="ko-KR" altLang="en-US" sz="2800" dirty="0" err="1" smtClean="0">
                <a:solidFill>
                  <a:schemeClr val="tx1"/>
                </a:solidFill>
                <a:latin typeface="HY견고딕" pitchFamily="18" charset="-127"/>
              </a:rPr>
              <a:t>네트웍</a:t>
            </a:r>
            <a:endParaRPr lang="en-US" altLang="ko-KR" sz="2800" dirty="0">
              <a:solidFill>
                <a:schemeClr val="tx1"/>
              </a:solidFill>
              <a:latin typeface="HY견고딕" pitchFamily="18" charset="-127"/>
            </a:endParaRPr>
          </a:p>
        </p:txBody>
      </p:sp>
      <p:sp>
        <p:nvSpPr>
          <p:cNvPr id="53" name="Text Box 19"/>
          <p:cNvSpPr txBox="1">
            <a:spLocks noChangeArrowheads="1"/>
          </p:cNvSpPr>
          <p:nvPr/>
        </p:nvSpPr>
        <p:spPr bwMode="auto">
          <a:xfrm>
            <a:off x="1763688" y="4005064"/>
            <a:ext cx="1000125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ko-KR" sz="15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R2P</a:t>
            </a:r>
            <a:r>
              <a:rPr lang="ko-KR" altLang="en-US" sz="15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부착</a:t>
            </a:r>
            <a:endParaRPr lang="en-US" altLang="ko-KR" sz="1500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54" name="_x189744320" descr="EMB00001744495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6309320"/>
            <a:ext cx="2674299" cy="52165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7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7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7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7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7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7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87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87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8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8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8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7080" grpId="0" animBg="1"/>
      <p:bldP spid="387081" grpId="0" animBg="1"/>
      <p:bldP spid="387082" grpId="0" animBg="1"/>
      <p:bldP spid="387085" grpId="0" animBg="1"/>
      <p:bldP spid="387099" grpId="0" autoUpdateAnimBg="0"/>
      <p:bldP spid="387100" grpId="0" animBg="1"/>
      <p:bldP spid="387101" grpId="0" animBg="1"/>
      <p:bldP spid="387102" grpId="0" animBg="1"/>
      <p:bldP spid="387110" grpId="0" animBg="1"/>
      <p:bldP spid="387111" grpId="0" animBg="1"/>
      <p:bldP spid="387112" grpId="0" animBg="1"/>
      <p:bldP spid="61" grpId="0" animBg="1"/>
      <p:bldP spid="60" grpId="0" animBg="1"/>
      <p:bldP spid="79" grpId="0" autoUpdateAnimBg="0"/>
      <p:bldP spid="80" grpId="0" autoUpdateAnimBg="0"/>
      <p:bldP spid="47" grpId="0" autoUpdateAnimBg="0"/>
      <p:bldP spid="90" grpId="0" autoUpdateAnimBg="0"/>
      <p:bldP spid="91" grpId="0" animBg="1"/>
      <p:bldP spid="9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35496" y="540005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ko-KR" altLang="ko-KR" sz="18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-385763"/>
            <a:ext cx="9144000" cy="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17961" dir="2700000" algn="ctr" rotWithShape="0">
              <a:srgbClr val="996600"/>
            </a:outerShdw>
          </a:effectLst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3" name="AutoShape 123"/>
          <p:cNvSpPr>
            <a:spLocks noChangeArrowheads="1"/>
          </p:cNvSpPr>
          <p:nvPr/>
        </p:nvSpPr>
        <p:spPr bwMode="auto">
          <a:xfrm>
            <a:off x="0" y="260648"/>
            <a:ext cx="5580112" cy="644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8575">
            <a:solidFill>
              <a:srgbClr val="B2B2B2"/>
            </a:solidFill>
            <a:round/>
            <a:headEnd/>
            <a:tailEnd/>
          </a:ln>
          <a:effectLst>
            <a:outerShdw dist="107763" dir="2700000" algn="ctr" rotWithShape="0">
              <a:srgbClr val="969696"/>
            </a:outerShdw>
          </a:effectLst>
        </p:spPr>
        <p:txBody>
          <a:bodyPr wrap="none" anchor="ctr"/>
          <a:lstStyle/>
          <a:p>
            <a:r>
              <a:rPr lang="ko-KR" altLang="en-US" sz="2800" b="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출고를 기다리는 </a:t>
            </a:r>
            <a:r>
              <a:rPr lang="ko-KR" altLang="en-US" sz="2800" b="0" dirty="0" err="1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카포스</a:t>
            </a:r>
            <a:r>
              <a:rPr lang="ko-KR" altLang="en-US" sz="2800" b="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제품 창고</a:t>
            </a:r>
            <a:endParaRPr lang="ko-KR" altLang="en-US" sz="2800" b="0" dirty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5" name="Picture 3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1124744"/>
            <a:ext cx="9180512" cy="259228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17961" dir="2700000" algn="ctr" rotWithShape="0">
              <a:srgbClr val="996600"/>
            </a:outerShdw>
          </a:effectLst>
        </p:spPr>
      </p:pic>
      <p:pic>
        <p:nvPicPr>
          <p:cNvPr id="7" name="_x189744320" descr="EMB00001744495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6309320"/>
            <a:ext cx="2674299" cy="521657"/>
          </a:xfrm>
          <a:prstGeom prst="rect">
            <a:avLst/>
          </a:prstGeom>
          <a:noFill/>
        </p:spPr>
      </p:pic>
      <p:pic>
        <p:nvPicPr>
          <p:cNvPr id="1026" name="Picture 2" descr="I:\Camera\My video\20150828_15383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17032"/>
            <a:ext cx="9144000" cy="31409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58349975"/>
      </p:ext>
    </p:extLst>
  </p:cSld>
  <p:clrMapOvr>
    <a:masterClrMapping/>
  </p:clrMapOvr>
  <p:transition>
    <p:wip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570" name="Oval 2"/>
          <p:cNvSpPr>
            <a:spLocks noChangeArrowheads="1"/>
          </p:cNvSpPr>
          <p:nvPr/>
        </p:nvSpPr>
        <p:spPr bwMode="gray">
          <a:xfrm>
            <a:off x="3267075" y="1933029"/>
            <a:ext cx="2578100" cy="2578100"/>
          </a:xfrm>
          <a:prstGeom prst="ellipse">
            <a:avLst/>
          </a:prstGeom>
          <a:solidFill>
            <a:srgbClr val="7292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6350" algn="ctr">
                <a:solidFill>
                  <a:schemeClr val="tx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sy="-100000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21571" name="Oval 3"/>
          <p:cNvSpPr>
            <a:spLocks noChangeArrowheads="1"/>
          </p:cNvSpPr>
          <p:nvPr/>
        </p:nvSpPr>
        <p:spPr bwMode="gray">
          <a:xfrm>
            <a:off x="3384550" y="2037804"/>
            <a:ext cx="2362200" cy="2362200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sy="-100000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621572" name="Picture 4" descr="2_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2025" y="2144167"/>
            <a:ext cx="2124075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21573" name="WordArt 5"/>
          <p:cNvSpPr>
            <a:spLocks noChangeArrowheads="1" noChangeShapeType="1" noTextEdit="1"/>
          </p:cNvSpPr>
          <p:nvPr/>
        </p:nvSpPr>
        <p:spPr bwMode="auto">
          <a:xfrm>
            <a:off x="2795588" y="1556792"/>
            <a:ext cx="3600450" cy="33845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8420639"/>
              </a:avLst>
            </a:prstTxWarp>
          </a:bodyPr>
          <a:lstStyle/>
          <a:p>
            <a:pPr algn="ctr"/>
            <a:r>
              <a:rPr lang="ko-KR" altLang="en-US" sz="3200" kern="10" dirty="0" smtClean="0">
                <a:ln w="9525">
                  <a:solidFill>
                    <a:srgbClr val="10151E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HY헤드라인M"/>
                <a:ea typeface="HY헤드라인M"/>
              </a:rPr>
              <a:t>불량률 </a:t>
            </a:r>
            <a:r>
              <a:rPr lang="en-US" altLang="ko-KR" sz="3200" kern="10" dirty="0" smtClean="0">
                <a:ln w="9525">
                  <a:solidFill>
                    <a:srgbClr val="10151E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HY헤드라인M"/>
                <a:ea typeface="HY헤드라인M"/>
              </a:rPr>
              <a:t>1</a:t>
            </a:r>
            <a:r>
              <a:rPr lang="ko-KR" altLang="en-US" sz="3200" kern="10" dirty="0" smtClean="0">
                <a:ln w="9525">
                  <a:solidFill>
                    <a:srgbClr val="10151E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HY헤드라인M"/>
                <a:ea typeface="HY헤드라인M"/>
              </a:rPr>
              <a:t>프로</a:t>
            </a:r>
            <a:r>
              <a:rPr lang="ko-KR" altLang="en-US" sz="3200" kern="10" dirty="0" smtClean="0">
                <a:ln w="9525">
                  <a:solidFill>
                    <a:srgbClr val="10151E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HY헤드라인M"/>
                <a:ea typeface="HY헤드라인M"/>
              </a:rPr>
              <a:t>를 </a:t>
            </a:r>
            <a:r>
              <a:rPr lang="ko-KR" altLang="en-US" sz="3200" kern="10" dirty="0" smtClean="0">
                <a:ln w="9525">
                  <a:solidFill>
                    <a:srgbClr val="10151E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HY헤드라인M"/>
                <a:ea typeface="HY헤드라인M"/>
              </a:rPr>
              <a:t>위하여 </a:t>
            </a:r>
            <a:r>
              <a:rPr lang="ko-KR" altLang="en-US" sz="3200" kern="10" dirty="0">
                <a:ln w="9525">
                  <a:solidFill>
                    <a:srgbClr val="10151E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HY헤드라인M"/>
                <a:ea typeface="HY헤드라인M"/>
              </a:rPr>
              <a:t>최선의 노력을 다하겠습니다</a:t>
            </a:r>
            <a:r>
              <a:rPr lang="en-US" altLang="ko-KR" sz="3200" kern="10" dirty="0">
                <a:ln w="9525">
                  <a:solidFill>
                    <a:srgbClr val="10151E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HY헤드라인M"/>
                <a:ea typeface="HY헤드라인M"/>
              </a:rPr>
              <a:t>.</a:t>
            </a:r>
            <a:endParaRPr lang="ko-KR" altLang="en-US" sz="3200" kern="10" dirty="0">
              <a:ln w="9525">
                <a:solidFill>
                  <a:srgbClr val="10151E"/>
                </a:solidFill>
                <a:round/>
                <a:headEnd/>
                <a:tailEnd/>
              </a:ln>
              <a:solidFill>
                <a:srgbClr val="0000FF"/>
              </a:solidFill>
              <a:latin typeface="HY헤드라인M"/>
              <a:ea typeface="HY헤드라인M"/>
            </a:endParaRPr>
          </a:p>
        </p:txBody>
      </p:sp>
      <p:sp>
        <p:nvSpPr>
          <p:cNvPr id="621574" name="WordArt 6"/>
          <p:cNvSpPr>
            <a:spLocks noChangeArrowheads="1" noChangeShapeType="1" noTextEdit="1"/>
          </p:cNvSpPr>
          <p:nvPr/>
        </p:nvSpPr>
        <p:spPr bwMode="auto">
          <a:xfrm>
            <a:off x="3419475" y="4387304"/>
            <a:ext cx="2376488" cy="93821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ko-KR" alt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HY헤드라인M"/>
                <a:ea typeface="HY헤드라인M"/>
              </a:rPr>
              <a:t>감사합니다</a:t>
            </a:r>
          </a:p>
        </p:txBody>
      </p:sp>
      <p:sp>
        <p:nvSpPr>
          <p:cNvPr id="7" name="Rectangle 1028"/>
          <p:cNvSpPr txBox="1">
            <a:spLocks noChangeArrowheads="1"/>
          </p:cNvSpPr>
          <p:nvPr/>
        </p:nvSpPr>
        <p:spPr bwMode="auto">
          <a:xfrm>
            <a:off x="1673225" y="5624645"/>
            <a:ext cx="2890837" cy="7858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ko-KR" sz="2400" kern="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2010. 5. </a:t>
            </a:r>
            <a:r>
              <a:rPr lang="en-US" altLang="ko-KR" sz="2400" kern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13.</a:t>
            </a:r>
          </a:p>
        </p:txBody>
      </p:sp>
      <p:sp>
        <p:nvSpPr>
          <p:cNvPr id="8" name="Rectangle 1028"/>
          <p:cNvSpPr txBox="1">
            <a:spLocks noChangeArrowheads="1"/>
          </p:cNvSpPr>
          <p:nvPr/>
        </p:nvSpPr>
        <p:spPr bwMode="auto">
          <a:xfrm>
            <a:off x="5076055" y="5736679"/>
            <a:ext cx="2214563" cy="4286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ko-KR" altLang="en-US" sz="1600" kern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작성자  이 성 우</a:t>
            </a:r>
            <a:endParaRPr lang="en-US" altLang="ko-KR" sz="1600" kern="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9" name="_x189744320" descr="EMB00001744495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6309320"/>
            <a:ext cx="2674299" cy="5216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393181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8800"/>
            <a:ext cx="594015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685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ko-KR" altLang="ko-KR" sz="1800" b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0" name="_x189744320" descr="EMB00001744495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6309320"/>
            <a:ext cx="2674299" cy="521657"/>
          </a:xfrm>
          <a:prstGeom prst="rect">
            <a:avLst/>
          </a:prstGeom>
          <a:noFill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 cstate="print">
            <a:lum bright="11000"/>
          </a:blip>
          <a:stretch>
            <a:fillRect/>
          </a:stretch>
        </p:blipFill>
        <p:spPr bwMode="auto">
          <a:xfrm>
            <a:off x="5940153" y="980728"/>
            <a:ext cx="3222024" cy="5234354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_x189872752"/>
          <p:cNvSpPr>
            <a:spLocks noChangeArrowheads="1"/>
          </p:cNvSpPr>
          <p:nvPr/>
        </p:nvSpPr>
        <p:spPr bwMode="auto">
          <a:xfrm>
            <a:off x="0" y="980728"/>
            <a:ext cx="5929322" cy="1152128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3600" dirty="0" err="1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라이트</a:t>
            </a:r>
            <a:r>
              <a:rPr lang="en-US" altLang="ko-KR" sz="36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,</a:t>
            </a:r>
            <a:r>
              <a:rPr lang="ko-KR" altLang="en-US" sz="36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에어컨</a:t>
            </a:r>
            <a:r>
              <a:rPr lang="en-US" altLang="ko-KR" sz="36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4</a:t>
            </a:r>
            <a:r>
              <a:rPr lang="ko-KR" altLang="en-US" sz="36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단 켜고 시동 정지</a:t>
            </a:r>
            <a:r>
              <a:rPr lang="en-US" altLang="ko-KR" sz="36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3</a:t>
            </a:r>
            <a:r>
              <a:rPr lang="ko-KR" altLang="en-US" sz="36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번 반복하고 </a:t>
            </a:r>
            <a:r>
              <a:rPr lang="en-US" altLang="ko-KR" sz="3600" dirty="0" smtClean="0">
                <a:solidFill>
                  <a:srgbClr val="FF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CCA</a:t>
            </a:r>
            <a:r>
              <a:rPr lang="ko-KR" altLang="en-US" sz="3600" dirty="0" smtClean="0">
                <a:solidFill>
                  <a:srgbClr val="FF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 </a:t>
            </a:r>
            <a:r>
              <a:rPr lang="ko-KR" altLang="en-US" sz="36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확인</a:t>
            </a:r>
            <a:endParaRPr kumimoji="1" lang="ko-K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3" name="_x189872752"/>
          <p:cNvSpPr>
            <a:spLocks noChangeArrowheads="1"/>
          </p:cNvSpPr>
          <p:nvPr/>
        </p:nvSpPr>
        <p:spPr bwMode="auto">
          <a:xfrm flipH="1">
            <a:off x="8316416" y="2132856"/>
            <a:ext cx="576064" cy="504056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54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+</a:t>
            </a:r>
            <a:endParaRPr kumimoji="1" lang="ko-K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5" name="_x189872752"/>
          <p:cNvSpPr>
            <a:spLocks noChangeArrowheads="1"/>
          </p:cNvSpPr>
          <p:nvPr/>
        </p:nvSpPr>
        <p:spPr bwMode="auto">
          <a:xfrm flipH="1">
            <a:off x="8388424" y="3861048"/>
            <a:ext cx="539552" cy="43204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54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-</a:t>
            </a:r>
            <a:endParaRPr kumimoji="1" lang="ko-K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7" name="_x189872752"/>
          <p:cNvSpPr>
            <a:spLocks noChangeArrowheads="1"/>
          </p:cNvSpPr>
          <p:nvPr/>
        </p:nvSpPr>
        <p:spPr bwMode="auto">
          <a:xfrm flipH="1">
            <a:off x="6156176" y="3429000"/>
            <a:ext cx="360040" cy="36004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8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1</a:t>
            </a:r>
            <a:endParaRPr kumimoji="1" lang="ko-K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0" y="-27384"/>
            <a:ext cx="9144000" cy="10156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27000" algn="just">
              <a:buFont typeface="Arial" charset="0"/>
              <a:buChar char="•"/>
            </a:pPr>
            <a:r>
              <a:rPr kumimoji="1" lang="en-US" altLang="ko-KR" sz="6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함초롬바탕" pitchFamily="18" charset="-127"/>
                <a:cs typeface="굴림" pitchFamily="50" charset="-127"/>
              </a:rPr>
              <a:t> </a:t>
            </a:r>
            <a:r>
              <a:rPr kumimoji="1" lang="ko-KR" sz="6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함초롬바탕" pitchFamily="18" charset="-127"/>
                <a:cs typeface="굴림" pitchFamily="50" charset="-127"/>
              </a:rPr>
              <a:t>배</a:t>
            </a:r>
            <a:r>
              <a:rPr kumimoji="1" lang="en-US" altLang="ko-KR" sz="6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함초롬바탕" pitchFamily="18" charset="-127"/>
                <a:cs typeface="굴림" pitchFamily="50" charset="-127"/>
              </a:rPr>
              <a:t> </a:t>
            </a:r>
            <a:r>
              <a:rPr kumimoji="1" lang="ko-KR" altLang="en-US" sz="6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함초롬바탕" pitchFamily="18" charset="-127"/>
                <a:cs typeface="굴림" pitchFamily="50" charset="-127"/>
              </a:rPr>
              <a:t>터 리</a:t>
            </a:r>
            <a:r>
              <a:rPr kumimoji="1" lang="ko-KR" altLang="en-US" sz="6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함초롬바탕" pitchFamily="18" charset="-127"/>
                <a:cs typeface="굴림" pitchFamily="50" charset="-127"/>
              </a:rPr>
              <a:t> </a:t>
            </a:r>
            <a:r>
              <a:rPr kumimoji="1" lang="en-US" altLang="ko-KR" sz="600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굴림" pitchFamily="50" charset="-127"/>
                <a:ea typeface="함초롬바탕" pitchFamily="18" charset="-127"/>
                <a:cs typeface="굴림" pitchFamily="50" charset="-127"/>
              </a:rPr>
              <a:t>CCA</a:t>
            </a:r>
            <a:r>
              <a:rPr kumimoji="1" lang="ko-KR" altLang="en-US" sz="6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함초롬바탕" pitchFamily="18" charset="-127"/>
                <a:cs typeface="굴림" pitchFamily="50" charset="-127"/>
              </a:rPr>
              <a:t>측정</a:t>
            </a:r>
            <a:r>
              <a:rPr kumimoji="1" lang="ko-KR" altLang="en-US" sz="6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함초롬바탕" pitchFamily="18" charset="-127"/>
                <a:ea typeface="함초롬바탕" pitchFamily="18" charset="-127"/>
                <a:cs typeface="함초롬바탕" pitchFamily="18" charset="-127"/>
              </a:rPr>
              <a:t> </a:t>
            </a:r>
            <a:r>
              <a:rPr lang="ko-KR" altLang="en-US" sz="60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 </a:t>
            </a:r>
            <a:endParaRPr kumimoji="1" lang="ko-KR" altLang="en-US" sz="6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1" name="_x189872752"/>
          <p:cNvSpPr>
            <a:spLocks noChangeArrowheads="1"/>
          </p:cNvSpPr>
          <p:nvPr/>
        </p:nvSpPr>
        <p:spPr bwMode="auto">
          <a:xfrm flipH="1">
            <a:off x="7143768" y="214290"/>
            <a:ext cx="596584" cy="62242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48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1</a:t>
            </a:r>
            <a:endParaRPr kumimoji="1" lang="ko-K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8" name="_x189872752"/>
          <p:cNvSpPr>
            <a:spLocks noChangeArrowheads="1"/>
          </p:cNvSpPr>
          <p:nvPr/>
        </p:nvSpPr>
        <p:spPr bwMode="auto">
          <a:xfrm flipH="1">
            <a:off x="43004" y="3247927"/>
            <a:ext cx="576064" cy="504056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54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+</a:t>
            </a:r>
            <a:endParaRPr kumimoji="1" lang="ko-K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9" name="_x189872752"/>
          <p:cNvSpPr>
            <a:spLocks noChangeArrowheads="1"/>
          </p:cNvSpPr>
          <p:nvPr/>
        </p:nvSpPr>
        <p:spPr bwMode="auto">
          <a:xfrm flipH="1">
            <a:off x="4427984" y="3175919"/>
            <a:ext cx="539552" cy="43204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54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-</a:t>
            </a:r>
            <a:endParaRPr kumimoji="1" lang="ko-K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4" name="_x189872752"/>
          <p:cNvSpPr>
            <a:spLocks noChangeArrowheads="1"/>
          </p:cNvSpPr>
          <p:nvPr/>
        </p:nvSpPr>
        <p:spPr bwMode="auto">
          <a:xfrm>
            <a:off x="0" y="5661248"/>
            <a:ext cx="5929322" cy="1196752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36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60% </a:t>
            </a:r>
            <a:r>
              <a:rPr lang="ko-KR" altLang="en-US" sz="36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점등이면 </a:t>
            </a:r>
            <a:r>
              <a:rPr lang="ko-KR" altLang="en-US" sz="3600" dirty="0" smtClean="0">
                <a:solidFill>
                  <a:srgbClr val="FF0000"/>
                </a:solidFill>
                <a:latin typeface="굴림" pitchFamily="50" charset="-127"/>
                <a:ea typeface="문체부 제목 돋음체" pitchFamily="49" charset="-127"/>
                <a:cs typeface="굴림" pitchFamily="50" charset="-127"/>
              </a:rPr>
              <a:t>교체 권유 </a:t>
            </a:r>
            <a:endParaRPr lang="en-US" altLang="ko-KR" sz="3600" dirty="0" smtClean="0">
              <a:solidFill>
                <a:srgbClr val="FF0000"/>
              </a:solidFill>
              <a:latin typeface="굴림" pitchFamily="50" charset="-127"/>
              <a:ea typeface="문체부 제목 돋음체" pitchFamily="49" charset="-127"/>
              <a:cs typeface="굴림" pitchFamily="50" charset="-127"/>
            </a:endParaRPr>
          </a:p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36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40%</a:t>
            </a:r>
            <a:r>
              <a:rPr lang="ko-KR" altLang="en-US" sz="36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점등이면 </a:t>
            </a:r>
            <a:r>
              <a:rPr lang="ko-KR" altLang="en-US" sz="3600" dirty="0" smtClean="0">
                <a:solidFill>
                  <a:srgbClr val="FF0000"/>
                </a:solidFill>
                <a:latin typeface="굴림" pitchFamily="50" charset="-127"/>
                <a:ea typeface="문체부 제목 돋음체" pitchFamily="49" charset="-127"/>
                <a:cs typeface="굴림" pitchFamily="50" charset="-127"/>
              </a:rPr>
              <a:t>완전방전 교체</a:t>
            </a:r>
            <a:endParaRPr kumimoji="1" lang="ko-KR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굴림" pitchFamily="50" charset="-127"/>
              <a:ea typeface="문체부 제목 돋음체" pitchFamily="49" charset="-127"/>
              <a:cs typeface="굴림" pitchFamily="50" charset="-127"/>
            </a:endParaRPr>
          </a:p>
        </p:txBody>
      </p:sp>
      <p:sp>
        <p:nvSpPr>
          <p:cNvPr id="15" name="AutoShape 227"/>
          <p:cNvSpPr>
            <a:spLocks noChangeArrowheads="1"/>
          </p:cNvSpPr>
          <p:nvPr/>
        </p:nvSpPr>
        <p:spPr bwMode="auto">
          <a:xfrm>
            <a:off x="619068" y="3175919"/>
            <a:ext cx="712572" cy="757137"/>
          </a:xfrm>
          <a:prstGeom prst="flowChartConnector">
            <a:avLst/>
          </a:prstGeom>
          <a:noFill/>
          <a:ln w="63500" cmpd="sng" algn="ctr">
            <a:solidFill>
              <a:srgbClr val="FF0000"/>
            </a:solidFill>
            <a:round/>
            <a:headEnd/>
            <a:tailEnd/>
          </a:ln>
        </p:spPr>
      </p:sp>
      <p:sp>
        <p:nvSpPr>
          <p:cNvPr id="16" name="AutoShape 227"/>
          <p:cNvSpPr>
            <a:spLocks noChangeArrowheads="1"/>
          </p:cNvSpPr>
          <p:nvPr/>
        </p:nvSpPr>
        <p:spPr bwMode="auto">
          <a:xfrm>
            <a:off x="4932040" y="3391943"/>
            <a:ext cx="712572" cy="757137"/>
          </a:xfrm>
          <a:prstGeom prst="flowChartConnector">
            <a:avLst/>
          </a:prstGeom>
          <a:noFill/>
          <a:ln w="63500" cmpd="sng" algn="ctr">
            <a:solidFill>
              <a:srgbClr val="FF0000"/>
            </a:solidFill>
            <a:round/>
            <a:headEnd/>
            <a:tailEnd/>
          </a:ln>
        </p:spPr>
      </p:sp>
    </p:spTree>
  </p:cSld>
  <p:clrMapOvr>
    <a:masterClrMapping/>
  </p:clrMapOvr>
  <p:transition>
    <p:wip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lum bright="11000"/>
          </a:blip>
          <a:stretch>
            <a:fillRect/>
          </a:stretch>
        </p:blipFill>
        <p:spPr bwMode="auto">
          <a:xfrm>
            <a:off x="5921976" y="980728"/>
            <a:ext cx="3222024" cy="523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628800"/>
            <a:ext cx="594015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0" y="0"/>
            <a:ext cx="9144000" cy="10156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27000" algn="just">
              <a:buFont typeface="Arial" charset="0"/>
              <a:buChar char="•"/>
            </a:pPr>
            <a:r>
              <a:rPr kumimoji="1" lang="en-US" altLang="ko-KR" sz="6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함초롬바탕" pitchFamily="18" charset="-127"/>
                <a:cs typeface="굴림" pitchFamily="50" charset="-127"/>
              </a:rPr>
              <a:t> </a:t>
            </a:r>
            <a:r>
              <a:rPr lang="ko-KR" altLang="en-US" sz="60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함초롬바탕" pitchFamily="18" charset="-127"/>
              </a:rPr>
              <a:t>발 전 기 </a:t>
            </a:r>
            <a:r>
              <a:rPr lang="ko-KR" altLang="en-US" sz="6000" dirty="0" smtClean="0">
                <a:solidFill>
                  <a:srgbClr val="FF0000"/>
                </a:solidFill>
                <a:latin typeface="굴림" pitchFamily="50" charset="-127"/>
                <a:ea typeface="함초롬바탕" pitchFamily="18" charset="-127"/>
                <a:cs typeface="함초롬바탕" pitchFamily="18" charset="-127"/>
              </a:rPr>
              <a:t>충전</a:t>
            </a:r>
            <a:r>
              <a:rPr lang="ko-KR" altLang="en-US" sz="60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함초롬바탕" pitchFamily="18" charset="-127"/>
              </a:rPr>
              <a:t> 측정</a:t>
            </a:r>
            <a:r>
              <a:rPr lang="ko-KR" altLang="en-US" sz="6000" dirty="0" smtClean="0">
                <a:solidFill>
                  <a:schemeClr val="tx1"/>
                </a:solidFill>
                <a:latin typeface="함초롬바탕" pitchFamily="18" charset="-127"/>
                <a:ea typeface="함초롬바탕" pitchFamily="18" charset="-127"/>
                <a:cs typeface="함초롬바탕" pitchFamily="18" charset="-127"/>
              </a:rPr>
              <a:t> </a:t>
            </a:r>
            <a:r>
              <a:rPr lang="ko-KR" altLang="en-US" sz="60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 </a:t>
            </a:r>
            <a:endParaRPr lang="ko-KR" altLang="en-US" sz="6000" dirty="0" smtClean="0">
              <a:solidFill>
                <a:schemeClr val="tx1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685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ko-KR" altLang="ko-KR" sz="1800" b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0" name="_x189744320" descr="EMB00001744495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6309320"/>
            <a:ext cx="2674299" cy="521657"/>
          </a:xfrm>
          <a:prstGeom prst="rect">
            <a:avLst/>
          </a:prstGeom>
          <a:noFill/>
        </p:spPr>
      </p:pic>
      <p:sp>
        <p:nvSpPr>
          <p:cNvPr id="18" name="_x189872752"/>
          <p:cNvSpPr>
            <a:spLocks noChangeArrowheads="1"/>
          </p:cNvSpPr>
          <p:nvPr/>
        </p:nvSpPr>
        <p:spPr bwMode="auto">
          <a:xfrm>
            <a:off x="0" y="980728"/>
            <a:ext cx="6156176" cy="648072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2600" dirty="0" err="1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시동후</a:t>
            </a:r>
            <a:r>
              <a:rPr lang="ko-KR" altLang="en-US" sz="26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    번 점등되면 발전기</a:t>
            </a:r>
            <a:r>
              <a:rPr lang="ko-KR" altLang="en-US" sz="3200" dirty="0" smtClean="0">
                <a:solidFill>
                  <a:srgbClr val="FF0000"/>
                </a:solidFill>
                <a:latin typeface="굴림" pitchFamily="50" charset="-127"/>
                <a:ea typeface="문체부 제목 돋음체" pitchFamily="49" charset="-127"/>
                <a:cs typeface="굴림" pitchFamily="50" charset="-127"/>
              </a:rPr>
              <a:t>충전정상</a:t>
            </a:r>
            <a:r>
              <a:rPr lang="ko-KR" altLang="en-US" sz="26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  </a:t>
            </a:r>
            <a:endParaRPr kumimoji="1" lang="ko-KR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1" name="_x189872752"/>
          <p:cNvSpPr>
            <a:spLocks noChangeArrowheads="1"/>
          </p:cNvSpPr>
          <p:nvPr/>
        </p:nvSpPr>
        <p:spPr bwMode="auto">
          <a:xfrm flipH="1">
            <a:off x="8316416" y="2132856"/>
            <a:ext cx="576064" cy="504056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54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+</a:t>
            </a:r>
            <a:endParaRPr kumimoji="1" lang="ko-K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3" name="_x189872752"/>
          <p:cNvSpPr>
            <a:spLocks noChangeArrowheads="1"/>
          </p:cNvSpPr>
          <p:nvPr/>
        </p:nvSpPr>
        <p:spPr bwMode="auto">
          <a:xfrm flipH="1">
            <a:off x="8388424" y="3861048"/>
            <a:ext cx="539552" cy="43204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54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-</a:t>
            </a:r>
            <a:endParaRPr kumimoji="1" lang="ko-K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5" name="_x189872752"/>
          <p:cNvSpPr>
            <a:spLocks noChangeArrowheads="1"/>
          </p:cNvSpPr>
          <p:nvPr/>
        </p:nvSpPr>
        <p:spPr bwMode="auto">
          <a:xfrm flipH="1">
            <a:off x="35496" y="3247927"/>
            <a:ext cx="576064" cy="504056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54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+</a:t>
            </a:r>
            <a:endParaRPr kumimoji="1" lang="ko-K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7" name="_x189872752"/>
          <p:cNvSpPr>
            <a:spLocks noChangeArrowheads="1"/>
          </p:cNvSpPr>
          <p:nvPr/>
        </p:nvSpPr>
        <p:spPr bwMode="auto">
          <a:xfrm flipH="1">
            <a:off x="4283968" y="3319935"/>
            <a:ext cx="539552" cy="43204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54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-</a:t>
            </a:r>
            <a:endParaRPr kumimoji="1" lang="ko-K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30" name="_x189872752"/>
          <p:cNvSpPr>
            <a:spLocks noChangeArrowheads="1"/>
          </p:cNvSpPr>
          <p:nvPr/>
        </p:nvSpPr>
        <p:spPr bwMode="auto">
          <a:xfrm flipH="1">
            <a:off x="1115616" y="1124744"/>
            <a:ext cx="360040" cy="43204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8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2</a:t>
            </a:r>
            <a:endParaRPr kumimoji="1" lang="ko-K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32" name="_x189872752"/>
          <p:cNvSpPr>
            <a:spLocks noChangeArrowheads="1"/>
          </p:cNvSpPr>
          <p:nvPr/>
        </p:nvSpPr>
        <p:spPr bwMode="auto">
          <a:xfrm>
            <a:off x="0" y="6021288"/>
            <a:ext cx="5929322" cy="836712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18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 </a:t>
            </a:r>
            <a:r>
              <a:rPr lang="ko-KR" altLang="en-US" sz="40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점등 안 되면 </a:t>
            </a:r>
            <a:r>
              <a:rPr lang="ko-KR" altLang="en-US" sz="4000" dirty="0" smtClean="0">
                <a:solidFill>
                  <a:srgbClr val="FF0000"/>
                </a:solidFill>
                <a:latin typeface="굴림" pitchFamily="50" charset="-127"/>
                <a:ea typeface="문체부 제목 돋음체" pitchFamily="49" charset="-127"/>
                <a:cs typeface="굴림" pitchFamily="50" charset="-127"/>
              </a:rPr>
              <a:t>충전 불량  </a:t>
            </a:r>
            <a:endParaRPr kumimoji="1" lang="ko-KR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굴림" pitchFamily="50" charset="-127"/>
              <a:ea typeface="문체부 제목 돋음체" pitchFamily="49" charset="-127"/>
              <a:cs typeface="굴림" pitchFamily="50" charset="-127"/>
            </a:endParaRPr>
          </a:p>
        </p:txBody>
      </p:sp>
      <p:sp>
        <p:nvSpPr>
          <p:cNvPr id="17" name="_x189872752"/>
          <p:cNvSpPr>
            <a:spLocks noChangeArrowheads="1"/>
          </p:cNvSpPr>
          <p:nvPr/>
        </p:nvSpPr>
        <p:spPr bwMode="auto">
          <a:xfrm flipH="1">
            <a:off x="7143768" y="214290"/>
            <a:ext cx="549844" cy="64294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4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함초롬바탕" pitchFamily="18" charset="-127"/>
                <a:cs typeface="굴림" pitchFamily="50" charset="-127"/>
              </a:rPr>
              <a:t>2</a:t>
            </a:r>
            <a:endParaRPr kumimoji="1" lang="ko-KR" sz="4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8" name="_x189872752"/>
          <p:cNvSpPr>
            <a:spLocks noChangeArrowheads="1"/>
          </p:cNvSpPr>
          <p:nvPr/>
        </p:nvSpPr>
        <p:spPr bwMode="auto">
          <a:xfrm flipH="1">
            <a:off x="6156176" y="2132856"/>
            <a:ext cx="360040" cy="36004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8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2</a:t>
            </a:r>
            <a:endParaRPr kumimoji="1" lang="ko-K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9" name="AutoShape 227"/>
          <p:cNvSpPr>
            <a:spLocks noChangeArrowheads="1"/>
          </p:cNvSpPr>
          <p:nvPr/>
        </p:nvSpPr>
        <p:spPr bwMode="auto">
          <a:xfrm>
            <a:off x="611560" y="3175919"/>
            <a:ext cx="712572" cy="757137"/>
          </a:xfrm>
          <a:prstGeom prst="flowChartConnector">
            <a:avLst/>
          </a:prstGeom>
          <a:noFill/>
          <a:ln w="63500" cmpd="sng" algn="ctr">
            <a:solidFill>
              <a:srgbClr val="FF0000"/>
            </a:solidFill>
            <a:round/>
            <a:headEnd/>
            <a:tailEnd/>
          </a:ln>
        </p:spPr>
      </p:sp>
      <p:sp>
        <p:nvSpPr>
          <p:cNvPr id="20" name="AutoShape 227"/>
          <p:cNvSpPr>
            <a:spLocks noChangeArrowheads="1"/>
          </p:cNvSpPr>
          <p:nvPr/>
        </p:nvSpPr>
        <p:spPr bwMode="auto">
          <a:xfrm>
            <a:off x="4860032" y="3391943"/>
            <a:ext cx="712572" cy="757137"/>
          </a:xfrm>
          <a:prstGeom prst="flowChartConnector">
            <a:avLst/>
          </a:prstGeom>
          <a:noFill/>
          <a:ln w="63500" cmpd="sng" algn="ctr">
            <a:solidFill>
              <a:srgbClr val="FF0000"/>
            </a:solidFill>
            <a:round/>
            <a:headEnd/>
            <a:tailEnd/>
          </a:ln>
        </p:spPr>
      </p:sp>
    </p:spTree>
  </p:cSld>
  <p:clrMapOvr>
    <a:masterClrMapping/>
  </p:clrMapOvr>
  <p:transition>
    <p:wip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1"/>
          <p:cNvSpPr>
            <a:spLocks noChangeArrowheads="1"/>
          </p:cNvSpPr>
          <p:nvPr/>
        </p:nvSpPr>
        <p:spPr bwMode="auto">
          <a:xfrm>
            <a:off x="0" y="0"/>
            <a:ext cx="9144000" cy="110799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27000" algn="just">
              <a:buFont typeface="Arial" charset="0"/>
              <a:buChar char="•"/>
            </a:pPr>
            <a:r>
              <a:rPr kumimoji="1" lang="en-US" altLang="ko-KR" sz="6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함초롬바탕" pitchFamily="18" charset="-127"/>
                <a:cs typeface="굴림" pitchFamily="50" charset="-127"/>
              </a:rPr>
              <a:t> </a:t>
            </a:r>
            <a:r>
              <a:rPr lang="ko-KR" altLang="en-US" sz="60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발 전 기 </a:t>
            </a:r>
            <a:r>
              <a:rPr lang="ko-KR" altLang="en-US" sz="6000" dirty="0" smtClean="0">
                <a:solidFill>
                  <a:srgbClr val="FF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불량 </a:t>
            </a:r>
            <a:r>
              <a:rPr lang="ko-KR" altLang="en-US" sz="60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측정</a:t>
            </a:r>
            <a:r>
              <a:rPr lang="ko-KR" altLang="en-US" sz="66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 </a:t>
            </a:r>
            <a:endParaRPr lang="ko-KR" altLang="en-US" sz="700" b="0" dirty="0" smtClean="0">
              <a:solidFill>
                <a:schemeClr val="tx1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3" cstate="print">
            <a:lum bright="11000"/>
          </a:blip>
          <a:stretch>
            <a:fillRect/>
          </a:stretch>
        </p:blipFill>
        <p:spPr bwMode="auto">
          <a:xfrm>
            <a:off x="5921976" y="1075536"/>
            <a:ext cx="3222024" cy="5161776"/>
          </a:xfrm>
          <a:prstGeom prst="rect">
            <a:avLst/>
          </a:prstGeom>
          <a:noFill/>
          <a:ln>
            <a:noFill/>
          </a:ln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685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ko-KR" altLang="ko-KR" sz="1800" b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25953" name="_x189744320" descr="EMB00001744495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6218237"/>
            <a:ext cx="2952328" cy="639763"/>
          </a:xfrm>
          <a:prstGeom prst="rect">
            <a:avLst/>
          </a:prstGeom>
          <a:noFill/>
        </p:spPr>
      </p:pic>
      <p:grpSp>
        <p:nvGrpSpPr>
          <p:cNvPr id="14" name="Group 335"/>
          <p:cNvGrpSpPr>
            <a:grpSpLocks/>
          </p:cNvGrpSpPr>
          <p:nvPr/>
        </p:nvGrpSpPr>
        <p:grpSpPr bwMode="auto">
          <a:xfrm>
            <a:off x="0" y="1412776"/>
            <a:ext cx="5921715" cy="4621145"/>
            <a:chOff x="0" y="-8"/>
            <a:chExt cx="241" cy="177"/>
          </a:xfrm>
        </p:grpSpPr>
        <p:pic>
          <p:nvPicPr>
            <p:cNvPr id="15" name="Picture 218"/>
            <p:cNvPicPr>
              <a:picLocks noChangeAspect="1" noChangeArrowheads="1"/>
            </p:cNvPicPr>
            <p:nvPr/>
          </p:nvPicPr>
          <p:blipFill>
            <a:blip r:embed="rId5" cstate="print">
              <a:lum bright="-17000" contrast="40000"/>
            </a:blip>
            <a:srcRect/>
            <a:stretch>
              <a:fillRect/>
            </a:stretch>
          </p:blipFill>
          <p:spPr bwMode="auto">
            <a:xfrm>
              <a:off x="1" y="-8"/>
              <a:ext cx="240" cy="177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16" name="Text Box 220"/>
            <p:cNvSpPr txBox="1">
              <a:spLocks noChangeArrowheads="1"/>
            </p:cNvSpPr>
            <p:nvPr/>
          </p:nvSpPr>
          <p:spPr bwMode="auto">
            <a:xfrm>
              <a:off x="7" y="89"/>
              <a:ext cx="51" cy="1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36576" tIns="18288" rIns="0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1">
                <a:defRPr sz="1000"/>
              </a:pPr>
              <a:r>
                <a:rPr lang="en-US" altLang="ko-KR" sz="2400" b="1" i="0" strike="noStrike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돋움"/>
                  <a:ea typeface="돋움"/>
                </a:rPr>
                <a:t>B+</a:t>
              </a:r>
              <a:r>
                <a:rPr lang="ko-KR" altLang="en-US" sz="2400" b="1" i="0" strike="noStrike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돋움"/>
                  <a:ea typeface="돋움"/>
                </a:rPr>
                <a:t>단자</a:t>
              </a:r>
            </a:p>
          </p:txBody>
        </p:sp>
        <p:sp>
          <p:nvSpPr>
            <p:cNvPr id="17" name="Text Box 221"/>
            <p:cNvSpPr txBox="1">
              <a:spLocks noChangeArrowheads="1"/>
            </p:cNvSpPr>
            <p:nvPr/>
          </p:nvSpPr>
          <p:spPr bwMode="auto">
            <a:xfrm>
              <a:off x="0" y="1"/>
              <a:ext cx="34" cy="1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36576" tIns="18288" rIns="0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1">
                <a:defRPr sz="1000"/>
              </a:pPr>
              <a:r>
                <a:rPr lang="ko-KR" altLang="en-US" sz="1100" b="1" i="0" strike="noStrike" dirty="0">
                  <a:solidFill>
                    <a:srgbClr val="FF0000"/>
                  </a:solidFill>
                  <a:latin typeface="돋움"/>
                  <a:ea typeface="돋움"/>
                </a:rPr>
                <a:t>그림</a:t>
              </a:r>
              <a:r>
                <a:rPr lang="en-US" altLang="ko-KR" sz="1100" b="1" i="0" strike="noStrike" dirty="0">
                  <a:solidFill>
                    <a:srgbClr val="FF0000"/>
                  </a:solidFill>
                  <a:latin typeface="돋움"/>
                  <a:ea typeface="돋움"/>
                </a:rPr>
                <a:t>1</a:t>
              </a:r>
            </a:p>
          </p:txBody>
        </p:sp>
        <p:sp>
          <p:nvSpPr>
            <p:cNvPr id="19" name="Text Box 223"/>
            <p:cNvSpPr txBox="1">
              <a:spLocks noChangeArrowheads="1"/>
            </p:cNvSpPr>
            <p:nvPr/>
          </p:nvSpPr>
          <p:spPr bwMode="auto">
            <a:xfrm>
              <a:off x="189" y="19"/>
              <a:ext cx="47" cy="4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36576" tIns="18288" rIns="0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1">
                <a:defRPr sz="1000"/>
              </a:pPr>
              <a:r>
                <a:rPr lang="ko-KR" altLang="en-US" sz="2400" b="1" i="0" strike="noStrike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돋움"/>
                  <a:ea typeface="돋움"/>
                </a:rPr>
                <a:t>램프</a:t>
              </a:r>
            </a:p>
            <a:p>
              <a:pPr algn="l" rtl="1">
                <a:defRPr sz="1000"/>
              </a:pPr>
              <a:r>
                <a:rPr lang="en-US" altLang="ko-KR" sz="2400" b="1" i="0" strike="noStrike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돋움"/>
                  <a:ea typeface="돋움"/>
                </a:rPr>
                <a:t>(L)</a:t>
              </a:r>
            </a:p>
          </p:txBody>
        </p:sp>
        <p:sp>
          <p:nvSpPr>
            <p:cNvPr id="21" name="Line 225"/>
            <p:cNvSpPr>
              <a:spLocks noChangeShapeType="1"/>
            </p:cNvSpPr>
            <p:nvPr/>
          </p:nvSpPr>
          <p:spPr bwMode="auto">
            <a:xfrm flipH="1">
              <a:off x="157" y="33"/>
              <a:ext cx="23" cy="22"/>
            </a:xfrm>
            <a:prstGeom prst="line">
              <a:avLst/>
            </a:prstGeom>
            <a:noFill/>
            <a:ln w="88900">
              <a:solidFill>
                <a:srgbClr val="FF0000"/>
              </a:solidFill>
              <a:round/>
              <a:headEnd/>
              <a:tailEnd type="triangle" w="med" len="med"/>
            </a:ln>
          </p:spPr>
        </p:sp>
        <p:sp>
          <p:nvSpPr>
            <p:cNvPr id="22" name="Line 226"/>
            <p:cNvSpPr>
              <a:spLocks noChangeShapeType="1"/>
            </p:cNvSpPr>
            <p:nvPr/>
          </p:nvSpPr>
          <p:spPr bwMode="auto">
            <a:xfrm>
              <a:off x="34" y="83"/>
              <a:ext cx="26" cy="11"/>
            </a:xfrm>
            <a:prstGeom prst="line">
              <a:avLst/>
            </a:prstGeom>
            <a:noFill/>
            <a:ln w="88900">
              <a:solidFill>
                <a:srgbClr val="FF0000"/>
              </a:solidFill>
              <a:round/>
              <a:headEnd/>
              <a:tailEnd type="triangle" w="med" len="med"/>
            </a:ln>
          </p:spPr>
        </p:sp>
        <p:sp>
          <p:nvSpPr>
            <p:cNvPr id="23" name="AutoShape 227"/>
            <p:cNvSpPr>
              <a:spLocks noChangeArrowheads="1"/>
            </p:cNvSpPr>
            <p:nvPr/>
          </p:nvSpPr>
          <p:spPr bwMode="auto">
            <a:xfrm>
              <a:off x="41" y="83"/>
              <a:ext cx="29" cy="29"/>
            </a:xfrm>
            <a:prstGeom prst="flowChartConnector">
              <a:avLst/>
            </a:prstGeom>
            <a:noFill/>
            <a:ln w="12700" algn="ctr">
              <a:solidFill>
                <a:srgbClr val="FF0000"/>
              </a:solidFill>
              <a:round/>
              <a:headEnd/>
              <a:tailEnd/>
            </a:ln>
          </p:spPr>
        </p:sp>
      </p:grp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725144"/>
            <a:ext cx="594015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_x189872752"/>
          <p:cNvSpPr>
            <a:spLocks noChangeArrowheads="1"/>
          </p:cNvSpPr>
          <p:nvPr/>
        </p:nvSpPr>
        <p:spPr bwMode="auto">
          <a:xfrm>
            <a:off x="0" y="1124744"/>
            <a:ext cx="5929322" cy="576064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     </a:t>
            </a:r>
            <a:r>
              <a:rPr kumimoji="1" lang="ko-KR" altLang="en-US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번 불이 점등되면 </a:t>
            </a:r>
            <a:r>
              <a:rPr kumimoji="1" lang="ko-KR" altLang="en-US" sz="3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굴림" pitchFamily="50" charset="-127"/>
                <a:ea typeface="문체부 제목 돋음체" pitchFamily="49" charset="-127"/>
                <a:cs typeface="굴림" pitchFamily="50" charset="-127"/>
              </a:rPr>
              <a:t>발전기 정상</a:t>
            </a:r>
            <a:endParaRPr kumimoji="1" lang="ko-KR" sz="36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굴림" pitchFamily="50" charset="-127"/>
              <a:ea typeface="문체부 제목 돋음체" pitchFamily="49" charset="-127"/>
              <a:cs typeface="굴림" pitchFamily="50" charset="-127"/>
            </a:endParaRPr>
          </a:p>
        </p:txBody>
      </p:sp>
      <p:sp>
        <p:nvSpPr>
          <p:cNvPr id="31" name="_x189872752"/>
          <p:cNvSpPr>
            <a:spLocks noChangeArrowheads="1"/>
          </p:cNvSpPr>
          <p:nvPr/>
        </p:nvSpPr>
        <p:spPr bwMode="auto">
          <a:xfrm flipH="1">
            <a:off x="8316416" y="2132856"/>
            <a:ext cx="576064" cy="504056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54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+</a:t>
            </a:r>
            <a:endParaRPr kumimoji="1" lang="ko-K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32" name="_x189872752"/>
          <p:cNvSpPr>
            <a:spLocks noChangeArrowheads="1"/>
          </p:cNvSpPr>
          <p:nvPr/>
        </p:nvSpPr>
        <p:spPr bwMode="auto">
          <a:xfrm flipH="1">
            <a:off x="8388424" y="3861048"/>
            <a:ext cx="539552" cy="43204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54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-</a:t>
            </a:r>
            <a:endParaRPr kumimoji="1" lang="ko-K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7" name="_x189872752"/>
          <p:cNvSpPr>
            <a:spLocks noChangeArrowheads="1"/>
          </p:cNvSpPr>
          <p:nvPr/>
        </p:nvSpPr>
        <p:spPr bwMode="auto">
          <a:xfrm flipH="1">
            <a:off x="323528" y="3429000"/>
            <a:ext cx="576064" cy="504056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54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+</a:t>
            </a:r>
            <a:endParaRPr kumimoji="1" lang="ko-K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9" name="_x189872752"/>
          <p:cNvSpPr>
            <a:spLocks noChangeArrowheads="1"/>
          </p:cNvSpPr>
          <p:nvPr/>
        </p:nvSpPr>
        <p:spPr bwMode="auto">
          <a:xfrm flipH="1">
            <a:off x="3995936" y="2060848"/>
            <a:ext cx="539552" cy="43204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54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-</a:t>
            </a:r>
            <a:endParaRPr kumimoji="1" lang="ko-K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33" name="_x189872752"/>
          <p:cNvSpPr>
            <a:spLocks noChangeArrowheads="1"/>
          </p:cNvSpPr>
          <p:nvPr/>
        </p:nvSpPr>
        <p:spPr bwMode="auto">
          <a:xfrm flipH="1">
            <a:off x="6084168" y="4365104"/>
            <a:ext cx="360040" cy="43204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8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3</a:t>
            </a:r>
            <a:endParaRPr kumimoji="1" lang="ko-K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34" name="_x189872752"/>
          <p:cNvSpPr>
            <a:spLocks noChangeArrowheads="1"/>
          </p:cNvSpPr>
          <p:nvPr/>
        </p:nvSpPr>
        <p:spPr bwMode="auto">
          <a:xfrm flipH="1">
            <a:off x="4499992" y="4725144"/>
            <a:ext cx="539552" cy="43204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54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-</a:t>
            </a:r>
            <a:endParaRPr kumimoji="1" lang="ko-K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35" name="Line 225"/>
          <p:cNvSpPr>
            <a:spLocks noChangeShapeType="1"/>
          </p:cNvSpPr>
          <p:nvPr/>
        </p:nvSpPr>
        <p:spPr bwMode="auto">
          <a:xfrm flipH="1">
            <a:off x="3059832" y="4869160"/>
            <a:ext cx="1440160" cy="504056"/>
          </a:xfrm>
          <a:prstGeom prst="line">
            <a:avLst/>
          </a:prstGeom>
          <a:noFill/>
          <a:ln w="88900">
            <a:solidFill>
              <a:srgbClr val="FF0000"/>
            </a:solidFill>
            <a:round/>
            <a:headEnd/>
            <a:tailEnd type="triangle" w="med" len="med"/>
          </a:ln>
        </p:spPr>
      </p:sp>
      <p:sp>
        <p:nvSpPr>
          <p:cNvPr id="36" name="_x189872752"/>
          <p:cNvSpPr>
            <a:spLocks noChangeArrowheads="1"/>
          </p:cNvSpPr>
          <p:nvPr/>
        </p:nvSpPr>
        <p:spPr bwMode="auto">
          <a:xfrm flipH="1">
            <a:off x="35496" y="1196752"/>
            <a:ext cx="360040" cy="43204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8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3</a:t>
            </a:r>
            <a:endParaRPr kumimoji="1" lang="ko-K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37" name="_x189872752"/>
          <p:cNvSpPr>
            <a:spLocks noChangeArrowheads="1"/>
          </p:cNvSpPr>
          <p:nvPr/>
        </p:nvSpPr>
        <p:spPr bwMode="auto">
          <a:xfrm>
            <a:off x="0" y="6237312"/>
            <a:ext cx="5940152" cy="620688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  </a:t>
            </a:r>
            <a:r>
              <a:rPr kumimoji="1" lang="ko-KR" altLang="en-US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점등 안 되면 </a:t>
            </a:r>
            <a:r>
              <a:rPr kumimoji="1" lang="ko-KR" altLang="en-US" sz="4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굴림" pitchFamily="50" charset="-127"/>
                <a:ea typeface="문체부 제목 돋음체" pitchFamily="49" charset="-127"/>
                <a:cs typeface="굴림" pitchFamily="50" charset="-127"/>
              </a:rPr>
              <a:t>발전기 불량</a:t>
            </a:r>
            <a:endParaRPr kumimoji="1" lang="ko-KR" sz="40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굴림" pitchFamily="50" charset="-127"/>
              <a:ea typeface="문체부 제목 돋음체" pitchFamily="49" charset="-127"/>
              <a:cs typeface="굴림" pitchFamily="50" charset="-127"/>
            </a:endParaRPr>
          </a:p>
        </p:txBody>
      </p:sp>
      <p:sp>
        <p:nvSpPr>
          <p:cNvPr id="39" name="_x189872752"/>
          <p:cNvSpPr>
            <a:spLocks noChangeArrowheads="1"/>
          </p:cNvSpPr>
          <p:nvPr/>
        </p:nvSpPr>
        <p:spPr bwMode="auto">
          <a:xfrm flipH="1">
            <a:off x="7143768" y="285728"/>
            <a:ext cx="549844" cy="64294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48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3</a:t>
            </a:r>
            <a:endParaRPr kumimoji="1" lang="ko-KR" sz="4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30" name="AutoShape 227"/>
          <p:cNvSpPr>
            <a:spLocks noChangeArrowheads="1"/>
          </p:cNvSpPr>
          <p:nvPr/>
        </p:nvSpPr>
        <p:spPr bwMode="auto">
          <a:xfrm>
            <a:off x="1043608" y="3789040"/>
            <a:ext cx="712572" cy="757137"/>
          </a:xfrm>
          <a:prstGeom prst="flowChartConnector">
            <a:avLst/>
          </a:prstGeom>
          <a:noFill/>
          <a:ln w="63500" cmpd="sng" algn="ctr">
            <a:solidFill>
              <a:srgbClr val="FF0000"/>
            </a:solidFill>
            <a:round/>
            <a:headEnd/>
            <a:tailEnd/>
          </a:ln>
        </p:spPr>
      </p:sp>
      <p:sp>
        <p:nvSpPr>
          <p:cNvPr id="40" name="AutoShape 227"/>
          <p:cNvSpPr>
            <a:spLocks noChangeArrowheads="1"/>
          </p:cNvSpPr>
          <p:nvPr/>
        </p:nvSpPr>
        <p:spPr bwMode="auto">
          <a:xfrm>
            <a:off x="3635896" y="2852936"/>
            <a:ext cx="576064" cy="504056"/>
          </a:xfrm>
          <a:prstGeom prst="flowChartConnector">
            <a:avLst/>
          </a:prstGeom>
          <a:noFill/>
          <a:ln w="63500" cmpd="sng" algn="ctr">
            <a:solidFill>
              <a:srgbClr val="FF0000"/>
            </a:solidFill>
            <a:round/>
            <a:headEnd/>
            <a:tailEnd/>
          </a:ln>
        </p:spPr>
      </p:sp>
      <p:sp>
        <p:nvSpPr>
          <p:cNvPr id="41" name="AutoShape 227"/>
          <p:cNvSpPr>
            <a:spLocks noChangeArrowheads="1"/>
          </p:cNvSpPr>
          <p:nvPr/>
        </p:nvSpPr>
        <p:spPr bwMode="auto">
          <a:xfrm>
            <a:off x="2699792" y="5157192"/>
            <a:ext cx="504056" cy="432048"/>
          </a:xfrm>
          <a:prstGeom prst="flowChartConnector">
            <a:avLst/>
          </a:prstGeom>
          <a:noFill/>
          <a:ln w="63500" cmpd="sng" algn="ctr">
            <a:solidFill>
              <a:srgbClr val="FF0000"/>
            </a:solidFill>
            <a:round/>
            <a:headEnd/>
            <a:tailEnd/>
          </a:ln>
        </p:spPr>
      </p:sp>
    </p:spTree>
  </p:cSld>
  <p:clrMapOvr>
    <a:masterClrMapping/>
  </p:clrMapOvr>
  <p:transition>
    <p:wip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49080"/>
            <a:ext cx="594015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940153" y="1124744"/>
            <a:ext cx="3222024" cy="5090338"/>
          </a:xfrm>
          <a:prstGeom prst="rect">
            <a:avLst/>
          </a:prstGeom>
          <a:noFill/>
          <a:ln>
            <a:noFill/>
          </a:ln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685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ko-KR" altLang="ko-KR" sz="1800" b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25953" name="_x189744320" descr="EMB00001744495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6218237"/>
            <a:ext cx="2952328" cy="639763"/>
          </a:xfrm>
          <a:prstGeom prst="rect">
            <a:avLst/>
          </a:prstGeom>
          <a:noFill/>
        </p:spPr>
      </p:pic>
      <p:sp>
        <p:nvSpPr>
          <p:cNvPr id="26" name="_x189872752"/>
          <p:cNvSpPr>
            <a:spLocks noChangeArrowheads="1"/>
          </p:cNvSpPr>
          <p:nvPr/>
        </p:nvSpPr>
        <p:spPr bwMode="auto">
          <a:xfrm>
            <a:off x="0" y="1124744"/>
            <a:ext cx="5940152" cy="504056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28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키 </a:t>
            </a:r>
            <a:r>
              <a:rPr lang="en-US" altLang="ko-KR" sz="28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ON</a:t>
            </a:r>
            <a:r>
              <a:rPr lang="ko-KR" altLang="en-US" sz="28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시     번 점등 되면 </a:t>
            </a:r>
            <a:r>
              <a:rPr lang="ko-KR" altLang="en-US" sz="2800" dirty="0" smtClean="0">
                <a:solidFill>
                  <a:srgbClr val="FF0000"/>
                </a:solidFill>
                <a:latin typeface="굴림" pitchFamily="50" charset="-127"/>
                <a:ea typeface="문체부 제목 돋음체" pitchFamily="49" charset="-127"/>
                <a:cs typeface="굴림" pitchFamily="50" charset="-127"/>
              </a:rPr>
              <a:t>배선 정상</a:t>
            </a:r>
            <a:endParaRPr kumimoji="1" lang="ko-KR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굴림" pitchFamily="50" charset="-127"/>
              <a:ea typeface="문체부 제목 돋음체" pitchFamily="49" charset="-127"/>
              <a:cs typeface="굴림" pitchFamily="50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>
            <a:lum bright="13000" contrast="16000"/>
          </a:blip>
          <a:srcRect/>
          <a:stretch>
            <a:fillRect/>
          </a:stretch>
        </p:blipFill>
        <p:spPr bwMode="auto">
          <a:xfrm>
            <a:off x="0" y="1628800"/>
            <a:ext cx="5940152" cy="2672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_x189872752"/>
          <p:cNvSpPr>
            <a:spLocks noChangeArrowheads="1"/>
          </p:cNvSpPr>
          <p:nvPr/>
        </p:nvSpPr>
        <p:spPr bwMode="auto">
          <a:xfrm flipH="1">
            <a:off x="8316416" y="2132856"/>
            <a:ext cx="576064" cy="504056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54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+</a:t>
            </a:r>
            <a:endParaRPr kumimoji="1" lang="ko-K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7" name="_x189872752"/>
          <p:cNvSpPr>
            <a:spLocks noChangeArrowheads="1"/>
          </p:cNvSpPr>
          <p:nvPr/>
        </p:nvSpPr>
        <p:spPr bwMode="auto">
          <a:xfrm flipH="1">
            <a:off x="8388424" y="3861048"/>
            <a:ext cx="539552" cy="43204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54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-</a:t>
            </a:r>
            <a:endParaRPr kumimoji="1" lang="ko-K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8" name="_x189872752"/>
          <p:cNvSpPr>
            <a:spLocks noChangeArrowheads="1"/>
          </p:cNvSpPr>
          <p:nvPr/>
        </p:nvSpPr>
        <p:spPr bwMode="auto">
          <a:xfrm flipH="1">
            <a:off x="6156176" y="1700808"/>
            <a:ext cx="360040" cy="43204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8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4</a:t>
            </a:r>
            <a:endParaRPr kumimoji="1" lang="ko-K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3" name="Line 224"/>
          <p:cNvSpPr>
            <a:spLocks noChangeShapeType="1"/>
          </p:cNvSpPr>
          <p:nvPr/>
        </p:nvSpPr>
        <p:spPr bwMode="auto">
          <a:xfrm flipH="1">
            <a:off x="4499992" y="1844824"/>
            <a:ext cx="491429" cy="887678"/>
          </a:xfrm>
          <a:prstGeom prst="line">
            <a:avLst/>
          </a:prstGeom>
          <a:noFill/>
          <a:ln w="88900">
            <a:solidFill>
              <a:srgbClr val="FF0000"/>
            </a:solidFill>
            <a:round/>
            <a:headEnd/>
            <a:tailEnd type="triangle" w="med" len="med"/>
          </a:ln>
        </p:spPr>
      </p:sp>
      <p:sp>
        <p:nvSpPr>
          <p:cNvPr id="24" name="Line 224"/>
          <p:cNvSpPr>
            <a:spLocks noChangeShapeType="1"/>
          </p:cNvSpPr>
          <p:nvPr/>
        </p:nvSpPr>
        <p:spPr bwMode="auto">
          <a:xfrm flipH="1">
            <a:off x="1907703" y="1916832"/>
            <a:ext cx="720080" cy="599646"/>
          </a:xfrm>
          <a:prstGeom prst="line">
            <a:avLst/>
          </a:prstGeom>
          <a:noFill/>
          <a:ln w="88900" cmpd="sng">
            <a:solidFill>
              <a:srgbClr val="FF0000"/>
            </a:solidFill>
            <a:round/>
            <a:headEnd/>
            <a:tailEnd type="triangle" w="med" len="med"/>
          </a:ln>
        </p:spPr>
      </p:sp>
      <p:sp>
        <p:nvSpPr>
          <p:cNvPr id="27" name="_x189872752"/>
          <p:cNvSpPr>
            <a:spLocks noChangeArrowheads="1"/>
          </p:cNvSpPr>
          <p:nvPr/>
        </p:nvSpPr>
        <p:spPr bwMode="auto">
          <a:xfrm flipH="1">
            <a:off x="1547664" y="1196752"/>
            <a:ext cx="360040" cy="43204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8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4</a:t>
            </a:r>
            <a:endParaRPr kumimoji="1" lang="ko-K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9" name="_x189872752"/>
          <p:cNvSpPr>
            <a:spLocks noChangeArrowheads="1"/>
          </p:cNvSpPr>
          <p:nvPr/>
        </p:nvSpPr>
        <p:spPr bwMode="auto">
          <a:xfrm>
            <a:off x="0" y="6237312"/>
            <a:ext cx="5940152" cy="620688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28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키 </a:t>
            </a:r>
            <a:r>
              <a:rPr lang="en-US" altLang="ko-KR" sz="28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ON</a:t>
            </a:r>
            <a:r>
              <a:rPr lang="ko-KR" altLang="en-US" sz="28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시 점등 안되면 </a:t>
            </a:r>
            <a:r>
              <a:rPr lang="ko-KR" altLang="en-US" sz="3600" dirty="0" smtClean="0">
                <a:solidFill>
                  <a:srgbClr val="FF0000"/>
                </a:solidFill>
                <a:latin typeface="굴림" pitchFamily="50" charset="-127"/>
                <a:ea typeface="문체부 제목 돋음체" pitchFamily="49" charset="-127"/>
                <a:cs typeface="굴림" pitchFamily="50" charset="-127"/>
              </a:rPr>
              <a:t>배선 불량</a:t>
            </a:r>
            <a:endParaRPr kumimoji="1" lang="ko-KR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굴림" pitchFamily="50" charset="-127"/>
              <a:ea typeface="문체부 제목 돋음체" pitchFamily="49" charset="-127"/>
              <a:cs typeface="굴림" pitchFamily="50" charset="-127"/>
            </a:endParaRPr>
          </a:p>
        </p:txBody>
      </p:sp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0" y="-53861"/>
            <a:ext cx="9144000" cy="121571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27000" algn="just">
              <a:buFont typeface="Arial" charset="0"/>
              <a:buChar char="•"/>
            </a:pPr>
            <a:r>
              <a:rPr kumimoji="1" lang="en-US" altLang="ko-KR" sz="6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함초롬바탕" pitchFamily="18" charset="-127"/>
                <a:cs typeface="굴림" pitchFamily="50" charset="-127"/>
              </a:rPr>
              <a:t> </a:t>
            </a:r>
            <a:r>
              <a:rPr lang="ko-KR" altLang="en-US" sz="60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배 선</a:t>
            </a:r>
            <a:r>
              <a:rPr lang="ko-KR" altLang="en-US" sz="6000" dirty="0" smtClean="0">
                <a:solidFill>
                  <a:srgbClr val="FFC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 </a:t>
            </a:r>
            <a:r>
              <a:rPr lang="ko-KR" altLang="en-US" sz="6000" dirty="0" smtClean="0">
                <a:solidFill>
                  <a:srgbClr val="FF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불량 </a:t>
            </a:r>
            <a:r>
              <a:rPr lang="ko-KR" altLang="en-US" sz="60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측정</a:t>
            </a:r>
            <a:r>
              <a:rPr lang="ko-KR" altLang="en-US" sz="66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 </a:t>
            </a:r>
            <a:endParaRPr lang="ko-KR" altLang="en-US" sz="700" b="0" dirty="0" smtClean="0">
              <a:solidFill>
                <a:schemeClr val="tx1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lvl="0" indent="127000" algn="just">
              <a:buFont typeface="Arial" charset="0"/>
              <a:buChar char="•"/>
            </a:pPr>
            <a:endParaRPr lang="ko-KR" altLang="en-US" sz="700" b="0" dirty="0" smtClean="0">
              <a:solidFill>
                <a:schemeClr val="tx1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30" name="_x189872752"/>
          <p:cNvSpPr>
            <a:spLocks noChangeArrowheads="1"/>
          </p:cNvSpPr>
          <p:nvPr/>
        </p:nvSpPr>
        <p:spPr bwMode="auto">
          <a:xfrm flipH="1">
            <a:off x="7143768" y="285728"/>
            <a:ext cx="549844" cy="64294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48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4</a:t>
            </a:r>
            <a:endParaRPr kumimoji="1" lang="ko-KR" sz="4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1" name="_x189872752"/>
          <p:cNvSpPr>
            <a:spLocks noChangeArrowheads="1"/>
          </p:cNvSpPr>
          <p:nvPr/>
        </p:nvSpPr>
        <p:spPr bwMode="auto">
          <a:xfrm flipH="1">
            <a:off x="2627784" y="1700808"/>
            <a:ext cx="576064" cy="504056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54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+</a:t>
            </a:r>
            <a:endParaRPr kumimoji="1" lang="ko-K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2" name="_x189872752"/>
          <p:cNvSpPr>
            <a:spLocks noChangeArrowheads="1"/>
          </p:cNvSpPr>
          <p:nvPr/>
        </p:nvSpPr>
        <p:spPr bwMode="auto">
          <a:xfrm flipH="1">
            <a:off x="4932040" y="1700808"/>
            <a:ext cx="576064" cy="504056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54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+</a:t>
            </a:r>
            <a:endParaRPr kumimoji="1" lang="ko-K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9" name="Line 224"/>
          <p:cNvSpPr>
            <a:spLocks noChangeShapeType="1"/>
          </p:cNvSpPr>
          <p:nvPr/>
        </p:nvSpPr>
        <p:spPr bwMode="auto">
          <a:xfrm flipH="1">
            <a:off x="2987824" y="5157192"/>
            <a:ext cx="792088" cy="504056"/>
          </a:xfrm>
          <a:prstGeom prst="line">
            <a:avLst/>
          </a:prstGeom>
          <a:noFill/>
          <a:ln w="88900">
            <a:solidFill>
              <a:srgbClr val="FF0000"/>
            </a:solidFill>
            <a:round/>
            <a:headEnd/>
            <a:tailEnd type="triangle" w="med" len="med"/>
          </a:ln>
        </p:spPr>
      </p:sp>
      <p:sp>
        <p:nvSpPr>
          <p:cNvPr id="20" name="AutoShape 227"/>
          <p:cNvSpPr>
            <a:spLocks noChangeArrowheads="1"/>
          </p:cNvSpPr>
          <p:nvPr/>
        </p:nvSpPr>
        <p:spPr bwMode="auto">
          <a:xfrm>
            <a:off x="2843808" y="5157192"/>
            <a:ext cx="648072" cy="648072"/>
          </a:xfrm>
          <a:prstGeom prst="flowChartConnector">
            <a:avLst/>
          </a:prstGeom>
          <a:noFill/>
          <a:ln w="63500" cmpd="sng" algn="ctr">
            <a:solidFill>
              <a:srgbClr val="FF0000"/>
            </a:solidFill>
            <a:round/>
            <a:headEnd/>
            <a:tailEnd/>
          </a:ln>
        </p:spPr>
      </p:sp>
    </p:spTree>
  </p:cSld>
  <p:clrMapOvr>
    <a:masterClrMapping/>
  </p:clrMapOvr>
  <p:transition>
    <p:wip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427984" y="1556792"/>
            <a:ext cx="4716016" cy="5318858"/>
          </a:xfrm>
          <a:prstGeom prst="rect">
            <a:avLst/>
          </a:prstGeom>
          <a:noFill/>
          <a:ln>
            <a:noFill/>
          </a:ln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685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ko-KR" altLang="ko-KR" sz="1800" b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0" y="0"/>
            <a:ext cx="9144000" cy="101566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27000" algn="just"/>
            <a:r>
              <a:rPr kumimoji="1" lang="ko-KR" altLang="en-US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함초롬바탕" pitchFamily="18" charset="-127"/>
                <a:ea typeface="함초롬바탕" pitchFamily="18" charset="-127"/>
                <a:cs typeface="함초롬바탕" pitchFamily="18" charset="-127"/>
              </a:rPr>
              <a:t> </a:t>
            </a:r>
            <a:r>
              <a:rPr lang="ko-KR" altLang="en-US" sz="60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 </a:t>
            </a:r>
            <a:endParaRPr kumimoji="1" lang="ko-KR" altLang="en-US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10" name="_x189744320" descr="EMB00001744495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6309320"/>
            <a:ext cx="2674299" cy="521657"/>
          </a:xfrm>
          <a:prstGeom prst="rect">
            <a:avLst/>
          </a:prstGeom>
          <a:noFill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56792"/>
            <a:ext cx="4427984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brightRoom" dir="t"/>
          </a:scene3d>
          <a:sp3d prstMaterial="powder"/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53861"/>
            <a:ext cx="9144000" cy="121571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27000" algn="just">
              <a:buFont typeface="Arial" charset="0"/>
              <a:buChar char="•"/>
            </a:pPr>
            <a:r>
              <a:rPr kumimoji="1" lang="en-US" altLang="ko-KR" sz="6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함초롬바탕" pitchFamily="18" charset="-127"/>
                <a:cs typeface="굴림" pitchFamily="50" charset="-127"/>
              </a:rPr>
              <a:t> </a:t>
            </a:r>
            <a:r>
              <a:rPr lang="ko-KR" altLang="en-US" sz="60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시동모터 </a:t>
            </a:r>
            <a:r>
              <a:rPr lang="ko-KR" altLang="en-US" sz="6000" dirty="0" smtClean="0">
                <a:solidFill>
                  <a:srgbClr val="FF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불량</a:t>
            </a:r>
            <a:r>
              <a:rPr lang="ko-KR" altLang="en-US" sz="66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 </a:t>
            </a:r>
            <a:endParaRPr lang="ko-KR" altLang="en-US" sz="700" b="0" dirty="0" smtClean="0">
              <a:solidFill>
                <a:schemeClr val="tx1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lvl="0" indent="127000" algn="just">
              <a:buFont typeface="Arial" charset="0"/>
              <a:buChar char="•"/>
            </a:pPr>
            <a:endParaRPr lang="ko-KR" altLang="en-US" sz="700" b="0" dirty="0" smtClean="0">
              <a:solidFill>
                <a:schemeClr val="tx1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" name="_x189872752"/>
          <p:cNvSpPr>
            <a:spLocks noChangeArrowheads="1"/>
          </p:cNvSpPr>
          <p:nvPr/>
        </p:nvSpPr>
        <p:spPr bwMode="auto">
          <a:xfrm>
            <a:off x="0" y="1124744"/>
            <a:ext cx="9144000" cy="504056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2800" dirty="0" err="1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크랭킹</a:t>
            </a:r>
            <a:r>
              <a:rPr lang="ko-KR" altLang="en-US" sz="28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 할 때 작동이 안되면서     번 점등이 안 </a:t>
            </a:r>
            <a:r>
              <a:rPr lang="ko-KR" altLang="en-US" sz="2800" dirty="0" err="1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될때</a:t>
            </a:r>
            <a:r>
              <a:rPr lang="ko-KR" altLang="en-US" sz="28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 </a:t>
            </a:r>
            <a:endParaRPr kumimoji="1" lang="ko-KR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굴림" pitchFamily="50" charset="-127"/>
              <a:ea typeface="문체부 제목 돋음체" pitchFamily="49" charset="-127"/>
              <a:cs typeface="굴림" pitchFamily="50" charset="-127"/>
            </a:endParaRPr>
          </a:p>
        </p:txBody>
      </p:sp>
      <p:sp>
        <p:nvSpPr>
          <p:cNvPr id="9" name="_x189872752"/>
          <p:cNvSpPr>
            <a:spLocks noChangeArrowheads="1"/>
          </p:cNvSpPr>
          <p:nvPr/>
        </p:nvSpPr>
        <p:spPr bwMode="auto">
          <a:xfrm flipH="1">
            <a:off x="7143768" y="285728"/>
            <a:ext cx="549844" cy="64294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48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5</a:t>
            </a:r>
            <a:endParaRPr kumimoji="1" lang="ko-KR" sz="4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2" name="_x189872752"/>
          <p:cNvSpPr>
            <a:spLocks noChangeArrowheads="1"/>
          </p:cNvSpPr>
          <p:nvPr/>
        </p:nvSpPr>
        <p:spPr bwMode="auto">
          <a:xfrm flipH="1">
            <a:off x="4860032" y="4941168"/>
            <a:ext cx="360040" cy="43204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8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5</a:t>
            </a:r>
            <a:endParaRPr kumimoji="1" lang="ko-K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3" name="_x189872752"/>
          <p:cNvSpPr>
            <a:spLocks noChangeArrowheads="1"/>
          </p:cNvSpPr>
          <p:nvPr/>
        </p:nvSpPr>
        <p:spPr bwMode="auto">
          <a:xfrm flipH="1">
            <a:off x="4788024" y="1124744"/>
            <a:ext cx="360040" cy="43204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8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5</a:t>
            </a:r>
            <a:endParaRPr kumimoji="1" lang="ko-K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</p:cSld>
  <p:clrMapOvr>
    <a:masterClrMapping/>
  </p:clrMapOvr>
  <p:transition>
    <p:wip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685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ko-KR" altLang="ko-KR" sz="1800" b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5954" name="Rectangle 2"/>
          <p:cNvSpPr>
            <a:spLocks noChangeArrowheads="1"/>
          </p:cNvSpPr>
          <p:nvPr/>
        </p:nvSpPr>
        <p:spPr bwMode="auto">
          <a:xfrm>
            <a:off x="0" y="847745"/>
            <a:ext cx="9144000" cy="506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/>
            <a:endParaRPr lang="en-US" altLang="ko-KR" sz="1800" dirty="0" smtClean="0">
              <a:solidFill>
                <a:srgbClr val="FF0000"/>
              </a:solidFill>
            </a:endParaRPr>
          </a:p>
          <a:p>
            <a:pPr algn="l"/>
            <a:r>
              <a:rPr lang="en-US" altLang="ko-KR" sz="2000" dirty="0" smtClean="0">
                <a:solidFill>
                  <a:srgbClr val="FF0000"/>
                </a:solidFill>
              </a:rPr>
              <a:t>     </a:t>
            </a:r>
          </a:p>
          <a:p>
            <a:pPr algn="l"/>
            <a:r>
              <a:rPr lang="ko-KR" altLang="en-US" sz="2000" dirty="0" smtClean="0">
                <a:solidFill>
                  <a:schemeClr val="tx1"/>
                </a:solidFill>
              </a:rPr>
              <a:t>계기판</a:t>
            </a:r>
            <a:r>
              <a:rPr lang="ko-KR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ko-KR" sz="2000" dirty="0" smtClean="0">
                <a:solidFill>
                  <a:srgbClr val="C00000"/>
                </a:solidFill>
              </a:rPr>
              <a:t>L </a:t>
            </a:r>
            <a:r>
              <a:rPr lang="ko-KR" altLang="en-US" sz="2000" dirty="0" smtClean="0">
                <a:solidFill>
                  <a:srgbClr val="C00000"/>
                </a:solidFill>
              </a:rPr>
              <a:t>단자 신호 피드백</a:t>
            </a:r>
            <a:r>
              <a:rPr lang="en-US" altLang="ko-KR" sz="2000" dirty="0" smtClean="0">
                <a:solidFill>
                  <a:srgbClr val="C00000"/>
                </a:solidFill>
              </a:rPr>
              <a:t>  </a:t>
            </a:r>
            <a:r>
              <a:rPr lang="ko-KR" altLang="en-US" sz="2000" dirty="0" smtClean="0"/>
              <a:t>확인  후 항시 </a:t>
            </a:r>
            <a:r>
              <a:rPr lang="en-US" altLang="ko-KR" sz="2000" dirty="0" smtClean="0"/>
              <a:t>B+</a:t>
            </a:r>
            <a:r>
              <a:rPr lang="ko-KR" altLang="en-US" sz="2000" dirty="0" smtClean="0"/>
              <a:t>단자에서 측정</a:t>
            </a:r>
            <a:endParaRPr lang="en-US" altLang="ko-KR" sz="2000" dirty="0" smtClean="0"/>
          </a:p>
          <a:p>
            <a:pPr algn="l"/>
            <a:r>
              <a:rPr lang="ko-KR" altLang="en-US" sz="1800" dirty="0" smtClean="0"/>
              <a:t>      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키 </a:t>
            </a:r>
            <a:r>
              <a:rPr lang="en-US" altLang="ko-KR" sz="1800" dirty="0" smtClean="0">
                <a:solidFill>
                  <a:srgbClr val="C00000"/>
                </a:solidFill>
              </a:rPr>
              <a:t>ON</a:t>
            </a:r>
            <a:r>
              <a:rPr lang="ko-KR" altLang="en-US" sz="1800" dirty="0" smtClean="0"/>
              <a:t>시 배터리 불 뜨고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시동 걸면 배터리 불 깔끔히 꺼지는 지 확인</a:t>
            </a:r>
            <a:r>
              <a:rPr lang="en-US" altLang="ko-KR" sz="1800" dirty="0" smtClean="0"/>
              <a:t>)</a:t>
            </a:r>
          </a:p>
          <a:p>
            <a:pPr algn="l"/>
            <a:endParaRPr lang="en-US" altLang="ko-KR" sz="1600" dirty="0" smtClean="0"/>
          </a:p>
          <a:p>
            <a:pPr algn="l">
              <a:lnSpc>
                <a:spcPct val="150000"/>
              </a:lnSpc>
            </a:pPr>
            <a:r>
              <a:rPr lang="ko-KR" altLang="en-US" sz="1800" dirty="0" smtClean="0"/>
              <a:t>    </a:t>
            </a:r>
            <a:r>
              <a:rPr lang="en-US" altLang="ko-KR" sz="1800" dirty="0" smtClean="0"/>
              <a:t>1.</a:t>
            </a:r>
            <a:r>
              <a:rPr lang="ko-KR" altLang="en-US" sz="1800" dirty="0" smtClean="0"/>
              <a:t> </a:t>
            </a:r>
            <a:r>
              <a:rPr lang="ko-KR" altLang="en-US" sz="1800" dirty="0" err="1" smtClean="0"/>
              <a:t>저충전</a:t>
            </a:r>
            <a:r>
              <a:rPr lang="ko-KR" altLang="en-US" sz="1800" dirty="0" smtClean="0"/>
              <a:t> </a:t>
            </a:r>
            <a:r>
              <a:rPr lang="en-US" altLang="ko-KR" sz="1800" dirty="0" smtClean="0">
                <a:solidFill>
                  <a:srgbClr val="C00000"/>
                </a:solidFill>
              </a:rPr>
              <a:t>(</a:t>
            </a:r>
            <a:r>
              <a:rPr lang="ko-KR" altLang="en-US" sz="1800" dirty="0" smtClean="0">
                <a:solidFill>
                  <a:srgbClr val="C00000"/>
                </a:solidFill>
              </a:rPr>
              <a:t>점프</a:t>
            </a:r>
            <a:r>
              <a:rPr lang="en-US" altLang="ko-KR" sz="1800" dirty="0" smtClean="0">
                <a:solidFill>
                  <a:srgbClr val="C00000"/>
                </a:solidFill>
              </a:rPr>
              <a:t>)</a:t>
            </a:r>
            <a:r>
              <a:rPr lang="ko-KR" altLang="en-US" sz="1800" dirty="0" smtClean="0">
                <a:solidFill>
                  <a:srgbClr val="C00000"/>
                </a:solidFill>
              </a:rPr>
              <a:t> 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B+ </a:t>
            </a:r>
            <a:r>
              <a:rPr lang="ko-KR" altLang="en-US" sz="1800" dirty="0" smtClean="0"/>
              <a:t>단자에서 측정  </a:t>
            </a:r>
            <a:r>
              <a:rPr lang="en-US" altLang="ko-KR" sz="1800" dirty="0" smtClean="0"/>
              <a:t>8V/11.5V/13.2V</a:t>
            </a:r>
          </a:p>
          <a:p>
            <a:pPr algn="l">
              <a:lnSpc>
                <a:spcPct val="150000"/>
              </a:lnSpc>
            </a:pPr>
            <a:r>
              <a:rPr lang="ko-KR" altLang="en-US" sz="1800" dirty="0" smtClean="0"/>
              <a:t>    </a:t>
            </a:r>
            <a:r>
              <a:rPr lang="en-US" altLang="ko-KR" sz="1800" dirty="0" smtClean="0"/>
              <a:t>2. </a:t>
            </a:r>
            <a:r>
              <a:rPr lang="ko-KR" altLang="en-US" sz="1800" dirty="0" err="1" smtClean="0">
                <a:solidFill>
                  <a:schemeClr val="tx1"/>
                </a:solidFill>
              </a:rPr>
              <a:t>과충전</a:t>
            </a:r>
            <a:r>
              <a:rPr lang="ko-KR" altLang="en-US" sz="1800" dirty="0" smtClean="0">
                <a:solidFill>
                  <a:schemeClr val="tx1"/>
                </a:solidFill>
              </a:rPr>
              <a:t> </a:t>
            </a:r>
            <a:r>
              <a:rPr lang="en-US" altLang="ko-KR" sz="1800" dirty="0" smtClean="0">
                <a:solidFill>
                  <a:srgbClr val="C00000"/>
                </a:solidFill>
              </a:rPr>
              <a:t>(</a:t>
            </a:r>
            <a:r>
              <a:rPr lang="ko-KR" altLang="en-US" sz="1800" dirty="0" smtClean="0">
                <a:solidFill>
                  <a:srgbClr val="C00000"/>
                </a:solidFill>
              </a:rPr>
              <a:t>점프</a:t>
            </a:r>
            <a:r>
              <a:rPr lang="en-US" altLang="ko-KR" sz="1800" dirty="0" smtClean="0">
                <a:solidFill>
                  <a:srgbClr val="C00000"/>
                </a:solidFill>
              </a:rPr>
              <a:t>)</a:t>
            </a:r>
            <a:r>
              <a:rPr lang="ko-KR" altLang="en-US" sz="1800" dirty="0" smtClean="0">
                <a:solidFill>
                  <a:srgbClr val="C00000"/>
                </a:solidFill>
              </a:rPr>
              <a:t> </a:t>
            </a:r>
            <a:r>
              <a:rPr lang="ko-KR" altLang="en-US" sz="1800" dirty="0" smtClean="0"/>
              <a:t>후  </a:t>
            </a:r>
            <a:r>
              <a:rPr lang="en-US" altLang="ko-KR" sz="1800" dirty="0" smtClean="0"/>
              <a:t>B</a:t>
            </a:r>
            <a:r>
              <a:rPr lang="ko-KR" altLang="en-US" sz="1800" dirty="0" smtClean="0"/>
              <a:t>플러스 단자 </a:t>
            </a:r>
            <a:r>
              <a:rPr lang="en-US" altLang="ko-KR" sz="1800" dirty="0" smtClean="0"/>
              <a:t>16.5V/18V</a:t>
            </a:r>
            <a:r>
              <a:rPr lang="ko-KR" altLang="en-US" sz="1800" dirty="0" smtClean="0"/>
              <a:t> </a:t>
            </a:r>
            <a:endParaRPr lang="en-US" altLang="ko-KR" sz="1800" dirty="0" smtClean="0"/>
          </a:p>
          <a:p>
            <a:pPr algn="l">
              <a:lnSpc>
                <a:spcPct val="150000"/>
              </a:lnSpc>
            </a:pPr>
            <a:r>
              <a:rPr lang="en-US" altLang="ko-KR" sz="1800" dirty="0" smtClean="0">
                <a:solidFill>
                  <a:schemeClr val="tx1"/>
                </a:solidFill>
              </a:rPr>
              <a:t>    3. </a:t>
            </a:r>
            <a:r>
              <a:rPr lang="ko-KR" altLang="en-US" sz="1800" dirty="0" err="1" smtClean="0"/>
              <a:t>무충전</a:t>
            </a:r>
            <a:r>
              <a:rPr lang="ko-KR" altLang="en-US" sz="1800" dirty="0" smtClean="0"/>
              <a:t> </a:t>
            </a:r>
            <a:r>
              <a:rPr lang="en-US" altLang="ko-KR" sz="1800" dirty="0" smtClean="0">
                <a:solidFill>
                  <a:srgbClr val="C00000"/>
                </a:solidFill>
              </a:rPr>
              <a:t>(</a:t>
            </a:r>
            <a:r>
              <a:rPr lang="ko-KR" altLang="en-US" sz="1800" dirty="0" err="1" smtClean="0">
                <a:solidFill>
                  <a:srgbClr val="C00000"/>
                </a:solidFill>
              </a:rPr>
              <a:t>풀부하</a:t>
            </a:r>
            <a:r>
              <a:rPr lang="en-US" altLang="ko-KR" sz="1800" dirty="0" smtClean="0">
                <a:solidFill>
                  <a:srgbClr val="C00000"/>
                </a:solidFill>
              </a:rPr>
              <a:t>)</a:t>
            </a:r>
            <a:r>
              <a:rPr lang="ko-KR" altLang="en-US" sz="1800" dirty="0" smtClean="0">
                <a:solidFill>
                  <a:srgbClr val="C00000"/>
                </a:solidFill>
              </a:rPr>
              <a:t> </a:t>
            </a:r>
            <a:r>
              <a:rPr lang="ko-KR" altLang="en-US" sz="1800" dirty="0" smtClean="0"/>
              <a:t>후 </a:t>
            </a:r>
            <a:r>
              <a:rPr lang="en-US" altLang="ko-KR" sz="1800" dirty="0" smtClean="0"/>
              <a:t>B+ </a:t>
            </a:r>
            <a:r>
              <a:rPr lang="ko-KR" altLang="en-US" sz="1800" dirty="0" smtClean="0"/>
              <a:t>단자에서 측정 </a:t>
            </a:r>
            <a:r>
              <a:rPr lang="en-US" altLang="ko-KR" sz="1800" dirty="0" smtClean="0"/>
              <a:t>11.5V/12.5V (</a:t>
            </a:r>
            <a:r>
              <a:rPr lang="ko-KR" altLang="en-US" sz="1800" dirty="0" err="1" smtClean="0"/>
              <a:t>린타입</a:t>
            </a:r>
            <a:r>
              <a:rPr lang="en-US" altLang="ko-KR" sz="1800" dirty="0" smtClean="0"/>
              <a:t>)</a:t>
            </a:r>
            <a:endParaRPr lang="ko-KR" altLang="en-US" sz="1800" dirty="0" smtClean="0"/>
          </a:p>
          <a:p>
            <a:pPr algn="l">
              <a:lnSpc>
                <a:spcPct val="150000"/>
              </a:lnSpc>
            </a:pPr>
            <a:r>
              <a:rPr lang="ko-KR" altLang="en-US" sz="1800" dirty="0" smtClean="0"/>
              <a:t>    </a:t>
            </a:r>
            <a:r>
              <a:rPr lang="en-US" altLang="ko-KR" sz="1800" dirty="0" smtClean="0"/>
              <a:t>4. B</a:t>
            </a:r>
            <a:r>
              <a:rPr lang="ko-KR" altLang="en-US" sz="1800" dirty="0" smtClean="0"/>
              <a:t>플러스 단자측정 </a:t>
            </a:r>
            <a:r>
              <a:rPr lang="en-US" altLang="ko-KR" sz="1800" dirty="0" smtClean="0"/>
              <a:t> 16V</a:t>
            </a:r>
            <a:r>
              <a:rPr lang="ko-KR" altLang="en-US" sz="1800" dirty="0" smtClean="0"/>
              <a:t> 이하이면 정상</a:t>
            </a:r>
          </a:p>
          <a:p>
            <a:pPr algn="l">
              <a:lnSpc>
                <a:spcPct val="150000"/>
              </a:lnSpc>
            </a:pPr>
            <a:r>
              <a:rPr lang="ko-KR" altLang="en-US" sz="1800" dirty="0" smtClean="0"/>
              <a:t>    </a:t>
            </a:r>
            <a:r>
              <a:rPr lang="en-US" altLang="ko-KR" sz="1800" dirty="0" smtClean="0"/>
              <a:t>5. </a:t>
            </a:r>
            <a:r>
              <a:rPr lang="ko-KR" altLang="en-US" sz="1800" dirty="0" err="1" smtClean="0">
                <a:solidFill>
                  <a:schemeClr val="tx1"/>
                </a:solidFill>
              </a:rPr>
              <a:t>시동후</a:t>
            </a:r>
            <a:r>
              <a:rPr lang="ko-KR" altLang="en-US" sz="1800" dirty="0" smtClean="0">
                <a:solidFill>
                  <a:schemeClr val="tx1"/>
                </a:solidFill>
              </a:rPr>
              <a:t>  충전 되는데 </a:t>
            </a:r>
            <a:r>
              <a:rPr lang="ko-KR" altLang="en-US" sz="1800" dirty="0" smtClean="0"/>
              <a:t>계기판  충전 불  들어 옴</a:t>
            </a:r>
            <a:endParaRPr lang="en-US" altLang="ko-KR" sz="1800" dirty="0" smtClean="0"/>
          </a:p>
          <a:p>
            <a:pPr algn="l">
              <a:lnSpc>
                <a:spcPct val="150000"/>
              </a:lnSpc>
            </a:pPr>
            <a:r>
              <a:rPr lang="en-US" altLang="ko-KR" sz="1800" dirty="0" smtClean="0"/>
              <a:t>    </a:t>
            </a:r>
            <a:r>
              <a:rPr lang="en-US" altLang="ko-KR" sz="1800" dirty="0" smtClean="0">
                <a:solidFill>
                  <a:srgbClr val="FF0000"/>
                </a:solidFill>
              </a:rPr>
              <a:t>-. </a:t>
            </a:r>
            <a:r>
              <a:rPr lang="ko-KR" altLang="en-US" sz="1800" dirty="0" err="1" smtClean="0">
                <a:solidFill>
                  <a:srgbClr val="FF0000"/>
                </a:solidFill>
              </a:rPr>
              <a:t>포터투</a:t>
            </a:r>
            <a:r>
              <a:rPr lang="en-US" altLang="ko-KR" sz="1800" dirty="0" smtClean="0">
                <a:solidFill>
                  <a:srgbClr val="FF0000"/>
                </a:solidFill>
              </a:rPr>
              <a:t>,  </a:t>
            </a:r>
            <a:r>
              <a:rPr lang="ko-KR" altLang="en-US" sz="1800" dirty="0" smtClean="0">
                <a:solidFill>
                  <a:srgbClr val="FF0000"/>
                </a:solidFill>
              </a:rPr>
              <a:t>봉고</a:t>
            </a:r>
            <a:r>
              <a:rPr lang="en-US" altLang="ko-KR" sz="1800" dirty="0" smtClean="0">
                <a:solidFill>
                  <a:srgbClr val="FF0000"/>
                </a:solidFill>
              </a:rPr>
              <a:t>III,  </a:t>
            </a:r>
            <a:r>
              <a:rPr lang="ko-KR" altLang="en-US" sz="1800" dirty="0" err="1" smtClean="0">
                <a:solidFill>
                  <a:srgbClr val="FF0000"/>
                </a:solidFill>
              </a:rPr>
              <a:t>에쿠스</a:t>
            </a:r>
            <a:r>
              <a:rPr lang="en-US" altLang="ko-KR" sz="1800" dirty="0" smtClean="0">
                <a:solidFill>
                  <a:srgbClr val="FF0000"/>
                </a:solidFill>
              </a:rPr>
              <a:t>4.5,  </a:t>
            </a:r>
            <a:r>
              <a:rPr lang="ko-KR" altLang="en-US" sz="1800" dirty="0" smtClean="0">
                <a:solidFill>
                  <a:srgbClr val="FF0000"/>
                </a:solidFill>
              </a:rPr>
              <a:t>체어맨</a:t>
            </a:r>
            <a:r>
              <a:rPr lang="en-US" altLang="ko-KR" sz="1800" dirty="0" smtClean="0">
                <a:solidFill>
                  <a:srgbClr val="FF0000"/>
                </a:solidFill>
              </a:rPr>
              <a:t>,  </a:t>
            </a:r>
            <a:r>
              <a:rPr lang="ko-KR" altLang="en-US" sz="1800" dirty="0" err="1" smtClean="0">
                <a:solidFill>
                  <a:srgbClr val="FF0000"/>
                </a:solidFill>
              </a:rPr>
              <a:t>윈스톰</a:t>
            </a:r>
            <a:r>
              <a:rPr lang="en-US" altLang="ko-KR" sz="1800" dirty="0" smtClean="0">
                <a:solidFill>
                  <a:srgbClr val="FF0000"/>
                </a:solidFill>
              </a:rPr>
              <a:t>.</a:t>
            </a:r>
          </a:p>
          <a:p>
            <a:pPr algn="l">
              <a:lnSpc>
                <a:spcPct val="150000"/>
              </a:lnSpc>
            </a:pPr>
            <a:r>
              <a:rPr lang="en-US" altLang="ko-KR" sz="1800" dirty="0" smtClean="0"/>
              <a:t>    </a:t>
            </a:r>
            <a:r>
              <a:rPr lang="ko-KR" altLang="en-US" sz="1800" dirty="0" smtClean="0">
                <a:solidFill>
                  <a:srgbClr val="FF0000"/>
                </a:solidFill>
              </a:rPr>
              <a:t>유의</a:t>
            </a:r>
            <a:r>
              <a:rPr lang="en-US" altLang="ko-KR" sz="1800" dirty="0" smtClean="0">
                <a:solidFill>
                  <a:srgbClr val="FF0000"/>
                </a:solidFill>
              </a:rPr>
              <a:t>: </a:t>
            </a:r>
            <a:r>
              <a:rPr lang="ko-KR" altLang="en-US" sz="1800" dirty="0" err="1" smtClean="0"/>
              <a:t>린타입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전류제어센서</a:t>
            </a:r>
            <a:r>
              <a:rPr lang="en-US" altLang="ko-KR" sz="1800" dirty="0" smtClean="0"/>
              <a:t>), </a:t>
            </a:r>
            <a:r>
              <a:rPr lang="ko-KR" altLang="en-US" sz="1800" dirty="0" smtClean="0"/>
              <a:t>오토 풀리 불량</a:t>
            </a:r>
            <a:r>
              <a:rPr lang="en-US" altLang="ko-KR" sz="1800" dirty="0" smtClean="0"/>
              <a:t>,  </a:t>
            </a:r>
            <a:r>
              <a:rPr lang="ko-KR" altLang="en-US" sz="1800" dirty="0" err="1" smtClean="0"/>
              <a:t>승압발전기</a:t>
            </a:r>
            <a:r>
              <a:rPr lang="en-US" altLang="ko-KR" sz="1800" dirty="0" smtClean="0"/>
              <a:t>, </a:t>
            </a:r>
          </a:p>
          <a:p>
            <a:pPr algn="l">
              <a:lnSpc>
                <a:spcPct val="150000"/>
              </a:lnSpc>
            </a:pPr>
            <a:r>
              <a:rPr lang="en-US" altLang="ko-KR" sz="1800" dirty="0" smtClean="0"/>
              <a:t>             </a:t>
            </a:r>
            <a:r>
              <a:rPr lang="ko-KR" altLang="en-US" sz="1800" dirty="0" smtClean="0"/>
              <a:t>베어링소리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휘파람소리</a:t>
            </a:r>
            <a:r>
              <a:rPr lang="en-US" altLang="ko-KR" sz="1800" dirty="0" smtClean="0"/>
              <a:t>,</a:t>
            </a:r>
            <a:r>
              <a:rPr lang="ko-KR" altLang="en-US" sz="1800" dirty="0" err="1" smtClean="0"/>
              <a:t>무진공차량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현대차종 오일유입</a:t>
            </a:r>
            <a:r>
              <a:rPr lang="en-US" altLang="ko-KR" sz="1800" dirty="0" smtClean="0"/>
              <a:t>, </a:t>
            </a:r>
            <a:endParaRPr lang="ko-KR" altLang="en-US" sz="1800" dirty="0" smtClean="0"/>
          </a:p>
          <a:p>
            <a:pPr algn="l">
              <a:lnSpc>
                <a:spcPct val="150000"/>
              </a:lnSpc>
            </a:pPr>
            <a:endParaRPr lang="ko-KR" altLang="en-US" sz="1000" dirty="0"/>
          </a:p>
        </p:txBody>
      </p:sp>
      <p:pic>
        <p:nvPicPr>
          <p:cNvPr id="125953" name="_x189744320" descr="EMB00001744495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6218237"/>
            <a:ext cx="3744416" cy="639763"/>
          </a:xfrm>
          <a:prstGeom prst="rect">
            <a:avLst/>
          </a:prstGeom>
          <a:noFill/>
        </p:spPr>
      </p:pic>
      <p:sp>
        <p:nvSpPr>
          <p:cNvPr id="10" name="직사각형 9"/>
          <p:cNvSpPr/>
          <p:nvPr/>
        </p:nvSpPr>
        <p:spPr>
          <a:xfrm>
            <a:off x="216024" y="5996226"/>
            <a:ext cx="860444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ko-KR" altLang="en-US" sz="1800" dirty="0" smtClean="0"/>
              <a:t>전국</a:t>
            </a:r>
            <a:r>
              <a:rPr lang="en-US" altLang="ko-KR" sz="1800" dirty="0" smtClean="0"/>
              <a:t>AS</a:t>
            </a:r>
            <a:r>
              <a:rPr lang="ko-KR" altLang="en-US" sz="1800" dirty="0" smtClean="0"/>
              <a:t>콜 서비스 </a:t>
            </a:r>
            <a:r>
              <a:rPr lang="en-US" altLang="ko-KR" sz="1800" dirty="0" smtClean="0"/>
              <a:t>1588-5112</a:t>
            </a:r>
          </a:p>
          <a:p>
            <a:pPr algn="l"/>
            <a:r>
              <a:rPr lang="en-US" altLang="ko-KR" sz="1800" dirty="0" smtClean="0"/>
              <a:t>1</a:t>
            </a:r>
            <a:r>
              <a:rPr lang="ko-KR" altLang="en-US" sz="1800" dirty="0" smtClean="0"/>
              <a:t>번 </a:t>
            </a:r>
            <a:r>
              <a:rPr lang="en-US" altLang="ko-KR" sz="1800" dirty="0" smtClean="0"/>
              <a:t>AS</a:t>
            </a:r>
            <a:r>
              <a:rPr lang="ko-KR" altLang="en-US" sz="1800" dirty="0" smtClean="0"/>
              <a:t>접수번호   </a:t>
            </a:r>
            <a:r>
              <a:rPr lang="en-US" altLang="ko-KR" sz="1800" dirty="0" smtClean="0"/>
              <a:t>2</a:t>
            </a:r>
            <a:r>
              <a:rPr lang="ko-KR" altLang="en-US" sz="1800" dirty="0" smtClean="0"/>
              <a:t>번 </a:t>
            </a:r>
            <a:r>
              <a:rPr lang="en-US" altLang="ko-KR" sz="1800" dirty="0" smtClean="0"/>
              <a:t>3</a:t>
            </a:r>
            <a:r>
              <a:rPr lang="ko-KR" altLang="en-US" sz="1800" dirty="0" smtClean="0"/>
              <a:t>번 제품문의</a:t>
            </a:r>
            <a:r>
              <a:rPr lang="en-US" altLang="ko-KR" sz="1400" dirty="0" smtClean="0"/>
              <a:t> </a:t>
            </a:r>
          </a:p>
          <a:p>
            <a:pPr algn="l"/>
            <a:endParaRPr lang="ko-KR" altLang="en-US" sz="1400" dirty="0"/>
          </a:p>
        </p:txBody>
      </p:sp>
      <p:sp>
        <p:nvSpPr>
          <p:cNvPr id="9" name="_x189872752"/>
          <p:cNvSpPr>
            <a:spLocks noChangeArrowheads="1"/>
          </p:cNvSpPr>
          <p:nvPr/>
        </p:nvSpPr>
        <p:spPr bwMode="auto">
          <a:xfrm>
            <a:off x="7775848" y="620688"/>
            <a:ext cx="1368152" cy="5040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24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점프선</a:t>
            </a:r>
            <a:endParaRPr kumimoji="1" 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lum bright="-6000" contrast="19000"/>
          </a:blip>
          <a:srcRect/>
          <a:stretch>
            <a:fillRect/>
          </a:stretch>
        </p:blipFill>
        <p:spPr bwMode="auto">
          <a:xfrm>
            <a:off x="7236296" y="3789040"/>
            <a:ext cx="1368152" cy="2048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0" y="-135105"/>
            <a:ext cx="9144000" cy="1323439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27000" algn="just"/>
            <a:r>
              <a:rPr lang="en-US" altLang="ko-KR" sz="80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B+</a:t>
            </a:r>
            <a:r>
              <a:rPr lang="en-US" altLang="ko-KR" sz="8000" dirty="0" smtClean="0">
                <a:solidFill>
                  <a:srgbClr val="FF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~</a:t>
            </a:r>
            <a:r>
              <a:rPr lang="en-US" altLang="ko-KR" sz="80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+</a:t>
            </a:r>
            <a:r>
              <a:rPr lang="ko-KR" altLang="en-US" sz="8000" dirty="0" err="1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터미날</a:t>
            </a:r>
            <a:r>
              <a:rPr lang="ko-KR" altLang="en-US" sz="80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 </a:t>
            </a:r>
            <a:r>
              <a:rPr lang="ko-KR" altLang="en-US" sz="8000" dirty="0" smtClean="0">
                <a:solidFill>
                  <a:srgbClr val="FF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점프</a:t>
            </a:r>
            <a:r>
              <a:rPr lang="ko-KR" altLang="en-US" sz="80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 </a:t>
            </a:r>
            <a:endParaRPr lang="ko-KR" altLang="en-US" sz="8000" b="0" dirty="0" smtClean="0">
              <a:solidFill>
                <a:schemeClr val="tx1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</p:cSld>
  <p:clrMapOvr>
    <a:masterClrMapping/>
  </p:clrMapOvr>
  <p:transition>
    <p:wip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5" y="980728"/>
            <a:ext cx="3275856" cy="3237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685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ko-KR" altLang="ko-KR" sz="1800" b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25953" name="_x189744320" descr="EMB00001744495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218237"/>
            <a:ext cx="3744416" cy="639763"/>
          </a:xfrm>
          <a:prstGeom prst="rect">
            <a:avLst/>
          </a:prstGeom>
          <a:noFill/>
        </p:spPr>
      </p:pic>
      <p:sp>
        <p:nvSpPr>
          <p:cNvPr id="8" name="직사각형 7"/>
          <p:cNvSpPr/>
          <p:nvPr/>
        </p:nvSpPr>
        <p:spPr>
          <a:xfrm>
            <a:off x="179512" y="1412776"/>
            <a:ext cx="87484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ko-KR" sz="2400" dirty="0" smtClean="0">
                <a:solidFill>
                  <a:srgbClr val="FF0000"/>
                </a:solidFill>
              </a:rPr>
              <a:t> </a:t>
            </a:r>
            <a:endParaRPr lang="ko-KR" altLang="en-US" sz="1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lum bright="11000" contrast="24000"/>
          </a:blip>
          <a:srcRect/>
          <a:stretch>
            <a:fillRect/>
          </a:stretch>
        </p:blipFill>
        <p:spPr bwMode="auto">
          <a:xfrm>
            <a:off x="0" y="1052736"/>
            <a:ext cx="6156176" cy="338437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4149080"/>
            <a:ext cx="5148064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Line 226"/>
          <p:cNvSpPr>
            <a:spLocks noChangeShapeType="1"/>
          </p:cNvSpPr>
          <p:nvPr/>
        </p:nvSpPr>
        <p:spPr bwMode="auto">
          <a:xfrm flipH="1" flipV="1">
            <a:off x="1547664" y="3645024"/>
            <a:ext cx="3240360" cy="1656184"/>
          </a:xfrm>
          <a:prstGeom prst="line">
            <a:avLst/>
          </a:prstGeom>
          <a:noFill/>
          <a:ln w="88900">
            <a:solidFill>
              <a:srgbClr val="FF0000"/>
            </a:solidFill>
            <a:round/>
            <a:headEnd/>
            <a:tailEnd type="triangle" w="med" len="med"/>
          </a:ln>
        </p:spPr>
      </p:sp>
      <p:sp>
        <p:nvSpPr>
          <p:cNvPr id="14" name="Line 226"/>
          <p:cNvSpPr>
            <a:spLocks noChangeShapeType="1"/>
          </p:cNvSpPr>
          <p:nvPr/>
        </p:nvSpPr>
        <p:spPr bwMode="auto">
          <a:xfrm flipH="1" flipV="1">
            <a:off x="4067944" y="1628800"/>
            <a:ext cx="4536504" cy="3816424"/>
          </a:xfrm>
          <a:prstGeom prst="line">
            <a:avLst/>
          </a:prstGeom>
          <a:noFill/>
          <a:ln w="88900">
            <a:solidFill>
              <a:srgbClr val="FF0000"/>
            </a:solidFill>
            <a:round/>
            <a:headEnd/>
            <a:tailEnd type="triangle" w="med" len="med"/>
          </a:ln>
        </p:spPr>
      </p:sp>
      <p:sp>
        <p:nvSpPr>
          <p:cNvPr id="18" name="Line 224"/>
          <p:cNvSpPr>
            <a:spLocks noChangeShapeType="1"/>
          </p:cNvSpPr>
          <p:nvPr/>
        </p:nvSpPr>
        <p:spPr bwMode="auto">
          <a:xfrm>
            <a:off x="7812360" y="2204864"/>
            <a:ext cx="72008" cy="383622"/>
          </a:xfrm>
          <a:prstGeom prst="line">
            <a:avLst/>
          </a:prstGeom>
          <a:noFill/>
          <a:ln w="88900">
            <a:solidFill>
              <a:srgbClr val="FF0000"/>
            </a:solidFill>
            <a:round/>
            <a:headEnd/>
            <a:tailEnd type="triangle" w="med" len="med"/>
          </a:ln>
        </p:spPr>
      </p:sp>
      <p:grpSp>
        <p:nvGrpSpPr>
          <p:cNvPr id="19" name="Group 132"/>
          <p:cNvGrpSpPr>
            <a:grpSpLocks/>
          </p:cNvGrpSpPr>
          <p:nvPr/>
        </p:nvGrpSpPr>
        <p:grpSpPr bwMode="auto">
          <a:xfrm>
            <a:off x="-612576" y="4437112"/>
            <a:ext cx="2880320" cy="1643050"/>
            <a:chOff x="-51" y="-13"/>
            <a:chExt cx="235" cy="153"/>
          </a:xfrm>
        </p:grpSpPr>
        <p:pic>
          <p:nvPicPr>
            <p:cNvPr id="20" name="Picture 13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-1" y="-13"/>
              <a:ext cx="185" cy="153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21" name="Text Box 134"/>
            <p:cNvSpPr txBox="1">
              <a:spLocks noChangeArrowheads="1"/>
            </p:cNvSpPr>
            <p:nvPr/>
          </p:nvSpPr>
          <p:spPr bwMode="auto">
            <a:xfrm>
              <a:off x="-51" y="-13"/>
              <a:ext cx="62" cy="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27432" tIns="18288" rIns="0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1">
                <a:defRPr sz="1000"/>
              </a:pPr>
              <a:r>
                <a:rPr lang="ko-KR" altLang="en-US" sz="1800" b="1" i="0" strike="noStrike" dirty="0" smtClean="0">
                  <a:solidFill>
                    <a:srgbClr val="FF0000"/>
                  </a:solidFill>
                  <a:latin typeface="굴림"/>
                  <a:ea typeface="굴림"/>
                </a:rPr>
                <a:t>문제</a:t>
              </a:r>
              <a:r>
                <a:rPr lang="en-US" altLang="ko-KR" sz="1800" b="1" i="0" strike="noStrike" dirty="0" smtClean="0">
                  <a:solidFill>
                    <a:srgbClr val="FF0000"/>
                  </a:solidFill>
                  <a:latin typeface="굴림"/>
                  <a:ea typeface="굴림"/>
                </a:rPr>
                <a:t>1.</a:t>
              </a:r>
              <a:endParaRPr lang="en-US" altLang="ko-KR" sz="1800" b="1" i="0" strike="noStrike" dirty="0">
                <a:solidFill>
                  <a:srgbClr val="FF0000"/>
                </a:solidFill>
                <a:latin typeface="굴림"/>
                <a:ea typeface="굴림"/>
              </a:endParaRPr>
            </a:p>
          </p:txBody>
        </p:sp>
        <p:sp>
          <p:nvSpPr>
            <p:cNvPr id="22" name="Line 135"/>
            <p:cNvSpPr>
              <a:spLocks noChangeShapeType="1"/>
            </p:cNvSpPr>
            <p:nvPr/>
          </p:nvSpPr>
          <p:spPr bwMode="auto">
            <a:xfrm>
              <a:off x="51" y="35"/>
              <a:ext cx="59" cy="76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</p:sp>
      </p:grpSp>
      <p:sp>
        <p:nvSpPr>
          <p:cNvPr id="23" name="_x189872752"/>
          <p:cNvSpPr>
            <a:spLocks noChangeArrowheads="1"/>
          </p:cNvSpPr>
          <p:nvPr/>
        </p:nvSpPr>
        <p:spPr bwMode="auto">
          <a:xfrm>
            <a:off x="6732240" y="3140968"/>
            <a:ext cx="2411760" cy="432048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2000" dirty="0" err="1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  <a:cs typeface="굴림" pitchFamily="50" charset="-127"/>
              </a:rPr>
              <a:t>점프크립을</a:t>
            </a:r>
            <a:r>
              <a:rPr lang="ko-KR" altLang="en-US" sz="2000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  <a:cs typeface="굴림" pitchFamily="50" charset="-127"/>
              </a:rPr>
              <a:t> 단자에</a:t>
            </a:r>
            <a:endParaRPr kumimoji="1" lang="ko-KR" sz="20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5" name="AutoShape 227"/>
          <p:cNvSpPr>
            <a:spLocks noChangeArrowheads="1"/>
          </p:cNvSpPr>
          <p:nvPr/>
        </p:nvSpPr>
        <p:spPr bwMode="auto">
          <a:xfrm>
            <a:off x="827584" y="5157192"/>
            <a:ext cx="712572" cy="757137"/>
          </a:xfrm>
          <a:prstGeom prst="flowChartConnector">
            <a:avLst/>
          </a:prstGeom>
          <a:noFill/>
          <a:ln w="63500" cmpd="sng" algn="ctr">
            <a:solidFill>
              <a:srgbClr val="FF0000"/>
            </a:solidFill>
            <a:round/>
            <a:headEnd/>
            <a:tailEnd/>
          </a:ln>
        </p:spPr>
      </p:sp>
      <p:sp>
        <p:nvSpPr>
          <p:cNvPr id="28" name="AutoShape 227"/>
          <p:cNvSpPr>
            <a:spLocks noChangeArrowheads="1"/>
          </p:cNvSpPr>
          <p:nvPr/>
        </p:nvSpPr>
        <p:spPr bwMode="auto">
          <a:xfrm>
            <a:off x="7524328" y="2132856"/>
            <a:ext cx="712572" cy="757137"/>
          </a:xfrm>
          <a:prstGeom prst="flowChartConnector">
            <a:avLst/>
          </a:prstGeom>
          <a:noFill/>
          <a:ln w="63500" cmpd="sng" algn="ctr">
            <a:solidFill>
              <a:srgbClr val="FF0000"/>
            </a:solidFill>
            <a:round/>
            <a:headEnd/>
            <a:tailEnd/>
          </a:ln>
        </p:spPr>
      </p:sp>
      <p:sp>
        <p:nvSpPr>
          <p:cNvPr id="24" name="_x189872752"/>
          <p:cNvSpPr>
            <a:spLocks noChangeArrowheads="1"/>
          </p:cNvSpPr>
          <p:nvPr/>
        </p:nvSpPr>
        <p:spPr bwMode="auto">
          <a:xfrm flipH="1">
            <a:off x="7524328" y="5157192"/>
            <a:ext cx="576064" cy="504056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54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+</a:t>
            </a:r>
            <a:endParaRPr kumimoji="1" lang="ko-K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6" name="_x189872752"/>
          <p:cNvSpPr>
            <a:spLocks noChangeArrowheads="1"/>
          </p:cNvSpPr>
          <p:nvPr/>
        </p:nvSpPr>
        <p:spPr bwMode="auto">
          <a:xfrm flipH="1">
            <a:off x="3851920" y="5157192"/>
            <a:ext cx="539552" cy="43204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54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-</a:t>
            </a:r>
            <a:endParaRPr kumimoji="1" lang="ko-K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7" name="AutoShape 227"/>
          <p:cNvSpPr>
            <a:spLocks noChangeArrowheads="1"/>
          </p:cNvSpPr>
          <p:nvPr/>
        </p:nvSpPr>
        <p:spPr bwMode="auto">
          <a:xfrm>
            <a:off x="4427984" y="4941168"/>
            <a:ext cx="712572" cy="757137"/>
          </a:xfrm>
          <a:prstGeom prst="flowChartConnector">
            <a:avLst/>
          </a:prstGeom>
          <a:noFill/>
          <a:ln w="63500" cmpd="sng" algn="ctr">
            <a:solidFill>
              <a:srgbClr val="FF0000"/>
            </a:solidFill>
            <a:round/>
            <a:headEnd/>
            <a:tailEnd/>
          </a:ln>
        </p:spPr>
      </p:sp>
      <p:sp>
        <p:nvSpPr>
          <p:cNvPr id="29" name="AutoShape 227"/>
          <p:cNvSpPr>
            <a:spLocks noChangeArrowheads="1"/>
          </p:cNvSpPr>
          <p:nvPr/>
        </p:nvSpPr>
        <p:spPr bwMode="auto">
          <a:xfrm>
            <a:off x="8244408" y="5013176"/>
            <a:ext cx="712572" cy="757137"/>
          </a:xfrm>
          <a:prstGeom prst="flowChartConnector">
            <a:avLst/>
          </a:prstGeom>
          <a:noFill/>
          <a:ln w="63500" cmpd="sng" algn="ctr">
            <a:solidFill>
              <a:srgbClr val="FF0000"/>
            </a:solidFill>
            <a:round/>
            <a:headEnd/>
            <a:tailEnd/>
          </a:ln>
        </p:spPr>
      </p:sp>
      <p:sp>
        <p:nvSpPr>
          <p:cNvPr id="30" name="Rectangle 1"/>
          <p:cNvSpPr>
            <a:spLocks noChangeArrowheads="1"/>
          </p:cNvSpPr>
          <p:nvPr/>
        </p:nvSpPr>
        <p:spPr bwMode="auto">
          <a:xfrm>
            <a:off x="0" y="0"/>
            <a:ext cx="9144000" cy="1015663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27000" algn="just"/>
            <a:r>
              <a:rPr lang="ko-KR" altLang="en-US" sz="60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시동모터</a:t>
            </a:r>
            <a:endParaRPr lang="ko-KR" altLang="en-US" sz="700" b="0" dirty="0" smtClean="0">
              <a:solidFill>
                <a:srgbClr val="FF0000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31" name="_x189872752"/>
          <p:cNvSpPr>
            <a:spLocks noChangeArrowheads="1"/>
          </p:cNvSpPr>
          <p:nvPr/>
        </p:nvSpPr>
        <p:spPr bwMode="auto">
          <a:xfrm>
            <a:off x="3203848" y="188640"/>
            <a:ext cx="5796136" cy="792088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3200" dirty="0" smtClean="0">
                <a:solidFill>
                  <a:srgbClr val="00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          점프해서  직접 신호</a:t>
            </a:r>
            <a:endParaRPr kumimoji="1" lang="ko-K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32" name="_x189872752"/>
          <p:cNvSpPr>
            <a:spLocks noChangeArrowheads="1"/>
          </p:cNvSpPr>
          <p:nvPr/>
        </p:nvSpPr>
        <p:spPr bwMode="auto">
          <a:xfrm flipH="1">
            <a:off x="3419872" y="332656"/>
            <a:ext cx="576064" cy="504056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54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+</a:t>
            </a:r>
            <a:endParaRPr kumimoji="1" lang="ko-K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33" name="_x189872752"/>
          <p:cNvSpPr>
            <a:spLocks noChangeArrowheads="1"/>
          </p:cNvSpPr>
          <p:nvPr/>
        </p:nvSpPr>
        <p:spPr bwMode="auto">
          <a:xfrm flipH="1">
            <a:off x="4067944" y="332656"/>
            <a:ext cx="539552" cy="504056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5400" dirty="0" smtClean="0">
                <a:solidFill>
                  <a:srgbClr val="00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-</a:t>
            </a:r>
            <a:endParaRPr kumimoji="1" lang="ko-KR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</p:cSld>
  <p:clrMapOvr>
    <a:masterClrMapping/>
  </p:clrMapOvr>
  <p:transition>
    <p:wip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685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ko-KR" altLang="ko-KR" sz="1800" b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25953" name="_x189744320" descr="EMB00001744495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6218237"/>
            <a:ext cx="3744416" cy="639763"/>
          </a:xfrm>
          <a:prstGeom prst="rect">
            <a:avLst/>
          </a:prstGeom>
          <a:noFill/>
        </p:spPr>
      </p:pic>
      <p:sp>
        <p:nvSpPr>
          <p:cNvPr id="8" name="직사각형 7"/>
          <p:cNvSpPr/>
          <p:nvPr/>
        </p:nvSpPr>
        <p:spPr>
          <a:xfrm>
            <a:off x="179512" y="1412776"/>
            <a:ext cx="87484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ko-KR" sz="2400" dirty="0" smtClean="0">
                <a:solidFill>
                  <a:srgbClr val="FF0000"/>
                </a:solidFill>
              </a:rPr>
              <a:t> </a:t>
            </a:r>
            <a:endParaRPr lang="ko-KR" altLang="en-US" sz="1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lum bright="11000" contrast="24000"/>
          </a:blip>
          <a:srcRect/>
          <a:stretch>
            <a:fillRect/>
          </a:stretch>
        </p:blipFill>
        <p:spPr bwMode="auto">
          <a:xfrm>
            <a:off x="0" y="1124744"/>
            <a:ext cx="9144000" cy="5122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_x189872752"/>
          <p:cNvSpPr>
            <a:spLocks noChangeArrowheads="1"/>
          </p:cNvSpPr>
          <p:nvPr/>
        </p:nvSpPr>
        <p:spPr bwMode="auto">
          <a:xfrm>
            <a:off x="4572000" y="5572140"/>
            <a:ext cx="4000496" cy="5040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4000" dirty="0" err="1" smtClean="0">
                <a:solidFill>
                  <a:srgbClr val="00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스펙트라</a:t>
            </a:r>
            <a:r>
              <a:rPr lang="en-US" altLang="ko-KR" sz="4000" dirty="0" smtClean="0">
                <a:solidFill>
                  <a:srgbClr val="00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/</a:t>
            </a:r>
            <a:r>
              <a:rPr lang="ko-KR" altLang="en-US" sz="4000" dirty="0" err="1" smtClean="0">
                <a:solidFill>
                  <a:srgbClr val="00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레조</a:t>
            </a:r>
            <a:endParaRPr kumimoji="1" lang="ko-K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9" name="AutoShape 227"/>
          <p:cNvSpPr>
            <a:spLocks noChangeArrowheads="1"/>
          </p:cNvSpPr>
          <p:nvPr/>
        </p:nvSpPr>
        <p:spPr bwMode="auto">
          <a:xfrm>
            <a:off x="827584" y="4005064"/>
            <a:ext cx="712572" cy="757137"/>
          </a:xfrm>
          <a:prstGeom prst="flowChartConnector">
            <a:avLst/>
          </a:prstGeom>
          <a:noFill/>
          <a:ln w="63500" cmpd="sng" algn="ctr">
            <a:solidFill>
              <a:srgbClr val="FF0000"/>
            </a:solidFill>
            <a:round/>
            <a:headEnd/>
            <a:tailEnd/>
          </a:ln>
        </p:spPr>
      </p:sp>
      <p:sp>
        <p:nvSpPr>
          <p:cNvPr id="10" name="직사각형 9"/>
          <p:cNvSpPr/>
          <p:nvPr/>
        </p:nvSpPr>
        <p:spPr>
          <a:xfrm>
            <a:off x="3807207" y="3275112"/>
            <a:ext cx="15295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127000" algn="just"/>
            <a:r>
              <a:rPr lang="en-US" altLang="ko-KR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B+</a:t>
            </a:r>
            <a:r>
              <a:rPr lang="en-US" altLang="ko-KR" dirty="0" smtClean="0">
                <a:solidFill>
                  <a:srgbClr val="FF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~</a:t>
            </a:r>
            <a:r>
              <a:rPr lang="en-US" altLang="ko-KR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+</a:t>
            </a:r>
            <a:r>
              <a:rPr lang="ko-KR" altLang="en-US" dirty="0" err="1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터미날</a:t>
            </a:r>
            <a:r>
              <a:rPr lang="ko-KR" altLang="en-US" dirty="0" err="1" smtClean="0">
                <a:solidFill>
                  <a:srgbClr val="FF0000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점프</a:t>
            </a:r>
            <a:r>
              <a:rPr lang="ko-KR" altLang="en-US" sz="1400" dirty="0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 </a:t>
            </a:r>
            <a:endParaRPr lang="ko-KR" altLang="en-US" sz="100" b="0" dirty="0" smtClean="0">
              <a:solidFill>
                <a:schemeClr val="tx1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0" y="-27384"/>
            <a:ext cx="9144000" cy="1200329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27000" algn="just"/>
            <a:r>
              <a:rPr lang="ko-KR" altLang="en-US" sz="7200" dirty="0" err="1" smtClean="0">
                <a:solidFill>
                  <a:schemeClr val="tx1"/>
                </a:solidFill>
                <a:latin typeface="굴림" pitchFamily="50" charset="-127"/>
                <a:ea typeface="함초롬바탕" pitchFamily="18" charset="-127"/>
                <a:cs typeface="굴림" pitchFamily="50" charset="-127"/>
              </a:rPr>
              <a:t>백래시</a:t>
            </a:r>
            <a:endParaRPr lang="ko-KR" altLang="en-US" sz="7200" b="0" dirty="0" smtClean="0">
              <a:solidFill>
                <a:srgbClr val="FF0000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2" name="_x189872752"/>
          <p:cNvSpPr>
            <a:spLocks noChangeArrowheads="1"/>
          </p:cNvSpPr>
          <p:nvPr/>
        </p:nvSpPr>
        <p:spPr bwMode="auto">
          <a:xfrm>
            <a:off x="2843808" y="44624"/>
            <a:ext cx="6228184" cy="1124744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3200" dirty="0" smtClean="0">
                <a:solidFill>
                  <a:srgbClr val="FF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기아차종</a:t>
            </a:r>
            <a:r>
              <a:rPr lang="ko-KR" altLang="en-US" sz="3200" dirty="0" smtClean="0">
                <a:solidFill>
                  <a:srgbClr val="00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은 </a:t>
            </a:r>
            <a:r>
              <a:rPr lang="ko-KR" altLang="en-US" sz="3200" dirty="0" err="1" smtClean="0">
                <a:solidFill>
                  <a:srgbClr val="00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백래시크게해서장착</a:t>
            </a:r>
            <a:endParaRPr lang="en-US" altLang="ko-KR" sz="3200" dirty="0" smtClean="0">
              <a:solidFill>
                <a:srgbClr val="000000"/>
              </a:solidFill>
              <a:latin typeface="Verdana" pitchFamily="34" charset="0"/>
              <a:ea typeface="굴림" pitchFamily="50" charset="-127"/>
              <a:cs typeface="Verdana" pitchFamily="34" charset="0"/>
            </a:endParaRPr>
          </a:p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3200" dirty="0" smtClean="0">
                <a:solidFill>
                  <a:srgbClr val="FF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대우차종</a:t>
            </a:r>
            <a:r>
              <a:rPr lang="ko-KR" altLang="en-US" sz="3200" dirty="0" smtClean="0">
                <a:solidFill>
                  <a:srgbClr val="00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은 </a:t>
            </a:r>
            <a:r>
              <a:rPr lang="ko-KR" altLang="en-US" sz="3200" dirty="0" err="1" smtClean="0">
                <a:solidFill>
                  <a:srgbClr val="000000"/>
                </a:solidFill>
                <a:latin typeface="Verdana" pitchFamily="34" charset="0"/>
                <a:ea typeface="굴림" pitchFamily="50" charset="-127"/>
                <a:cs typeface="Verdana" pitchFamily="34" charset="0"/>
              </a:rPr>
              <a:t>백래시작게해서장착</a:t>
            </a:r>
            <a:endParaRPr kumimoji="1" lang="ko-K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</p:cSld>
  <p:clrMapOvr>
    <a:masterClrMapping/>
  </p:clrMapOvr>
  <p:transition>
    <p:wip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클래식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EAEAEA"/>
        </a:solidFill>
        <a:ln w="9525">
          <a:noFill/>
          <a:miter lim="800000"/>
          <a:headEnd/>
          <a:tailEnd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indent="127000" algn="just">
          <a:buFont typeface="Arial" charset="0"/>
          <a:buChar char="•"/>
          <a:defRPr kumimoji="1" sz="600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함초롬바탕" pitchFamily="18" charset="-127"/>
            <a:cs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1"/>
            </a:gs>
            <a:gs pos="100000">
              <a:srgbClr val="CBE3D0"/>
            </a:gs>
          </a:gsLst>
          <a:lin ang="5400000" scaled="1"/>
        </a:gradFill>
        <a:ln w="19050" cap="flat" cmpd="sng" algn="ctr">
          <a:solidFill>
            <a:srgbClr val="A8D0B0">
              <a:alpha val="60001"/>
            </a:srgbClr>
          </a:solidFill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rgbClr val="996600"/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pitchFamily="34" charset="0"/>
            <a:ea typeface="HY견고딕" pitchFamily="18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25901</TotalTime>
  <Words>1008</Words>
  <Application>Microsoft Office PowerPoint</Application>
  <PresentationFormat>화면 슬라이드 쇼(4:3)</PresentationFormat>
  <Paragraphs>324</Paragraphs>
  <Slides>18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19" baseType="lpstr">
      <vt:lpstr>기본 디자인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확실한 에프터서비스</vt:lpstr>
      <vt:lpstr>슬라이드 17</vt:lpstr>
      <vt:lpstr>슬라이드 18</vt:lpstr>
    </vt:vector>
  </TitlesOfParts>
  <Company>85MSL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Chamsae</dc:creator>
  <cp:lastModifiedBy>CEO</cp:lastModifiedBy>
  <cp:revision>1996</cp:revision>
  <cp:lastPrinted>2011-07-12T05:40:52Z</cp:lastPrinted>
  <dcterms:created xsi:type="dcterms:W3CDTF">2006-07-06T01:49:04Z</dcterms:created>
  <dcterms:modified xsi:type="dcterms:W3CDTF">2019-05-24T08:13:44Z</dcterms:modified>
</cp:coreProperties>
</file>